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881A5972-B36A-25B8-8E2F-9D96471B6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3951C989-09FD-B04F-894C-04A7FEEA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2"/>
          <a:stretch/>
        </p:blipFill>
        <p:spPr>
          <a:xfrm>
            <a:off x="3084392" y="3314215"/>
            <a:ext cx="5847369" cy="99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BE78B2-DD4D-643B-0FE6-F8BE79ED7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8" y="658938"/>
            <a:ext cx="11520000" cy="349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35B5A0-7A48-F3A9-D8F7-30F3486907DB}"/>
              </a:ext>
            </a:extLst>
          </p:cNvPr>
          <p:cNvSpPr/>
          <p:nvPr/>
        </p:nvSpPr>
        <p:spPr bwMode="white">
          <a:xfrm>
            <a:off x="1236855" y="2564415"/>
            <a:ext cx="2060884" cy="147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CB000BB-1155-2F32-69B8-CAD3A7DF2DE3}"/>
              </a:ext>
            </a:extLst>
          </p:cNvPr>
          <p:cNvSpPr/>
          <p:nvPr/>
        </p:nvSpPr>
        <p:spPr bwMode="white">
          <a:xfrm>
            <a:off x="4451018" y="2438185"/>
            <a:ext cx="2734395" cy="147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5444FBC-18E7-8955-987F-2FF85CC45153}"/>
              </a:ext>
            </a:extLst>
          </p:cNvPr>
          <p:cNvSpPr/>
          <p:nvPr/>
        </p:nvSpPr>
        <p:spPr bwMode="white">
          <a:xfrm>
            <a:off x="8338692" y="2438185"/>
            <a:ext cx="2060884" cy="1470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4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BE693F-F773-9815-0DBE-389C3E9D2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6" y="660867"/>
            <a:ext cx="11520000" cy="268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2F5666-09B8-5BCA-2232-88F17C259BF4}"/>
              </a:ext>
            </a:extLst>
          </p:cNvPr>
          <p:cNvSpPr/>
          <p:nvPr/>
        </p:nvSpPr>
        <p:spPr bwMode="white">
          <a:xfrm>
            <a:off x="1398686" y="2470258"/>
            <a:ext cx="2323041" cy="26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6A4709-149E-B287-C84A-B1B5B7E96EE5}"/>
              </a:ext>
            </a:extLst>
          </p:cNvPr>
          <p:cNvSpPr/>
          <p:nvPr/>
        </p:nvSpPr>
        <p:spPr bwMode="white">
          <a:xfrm>
            <a:off x="4492900" y="2489304"/>
            <a:ext cx="199933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F00EED-9530-E808-AA0E-604DCA9B6959}"/>
              </a:ext>
            </a:extLst>
          </p:cNvPr>
          <p:cNvSpPr/>
          <p:nvPr/>
        </p:nvSpPr>
        <p:spPr bwMode="white">
          <a:xfrm>
            <a:off x="6854024" y="2470258"/>
            <a:ext cx="2532495" cy="26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015DDC-7E5A-5134-6B72-3BDC8CF81BBD}"/>
              </a:ext>
            </a:extLst>
          </p:cNvPr>
          <p:cNvSpPr/>
          <p:nvPr/>
        </p:nvSpPr>
        <p:spPr bwMode="white">
          <a:xfrm>
            <a:off x="10043446" y="2498827"/>
            <a:ext cx="142809" cy="19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BFAF7B-6C6D-B108-7422-F73AF34174E8}"/>
              </a:ext>
            </a:extLst>
          </p:cNvPr>
          <p:cNvSpPr/>
          <p:nvPr/>
        </p:nvSpPr>
        <p:spPr bwMode="white">
          <a:xfrm>
            <a:off x="2921991" y="2965459"/>
            <a:ext cx="1437619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9218DE-42ED-3820-5E5A-DE5B0E585152}"/>
              </a:ext>
            </a:extLst>
          </p:cNvPr>
          <p:cNvSpPr/>
          <p:nvPr/>
        </p:nvSpPr>
        <p:spPr bwMode="white">
          <a:xfrm>
            <a:off x="8510619" y="2965459"/>
            <a:ext cx="1447139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9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7F4C18-430D-5202-C056-2FD5A428C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7" y="371799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8F482F-50F1-AAB2-B0AF-86BA1E9AF54B}"/>
              </a:ext>
            </a:extLst>
          </p:cNvPr>
          <p:cNvSpPr/>
          <p:nvPr/>
        </p:nvSpPr>
        <p:spPr bwMode="white">
          <a:xfrm>
            <a:off x="2211563" y="1468487"/>
            <a:ext cx="2542016" cy="168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515C43E-2C87-F778-2AD8-16C356A77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3" y="3440799"/>
            <a:ext cx="11520000" cy="280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71DCFD-8D76-4E6B-C83D-92E7D58584B8}"/>
              </a:ext>
            </a:extLst>
          </p:cNvPr>
          <p:cNvSpPr/>
          <p:nvPr/>
        </p:nvSpPr>
        <p:spPr bwMode="white">
          <a:xfrm>
            <a:off x="1670174" y="4519110"/>
            <a:ext cx="3922512" cy="1698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8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89B07E-D1BC-00C8-80C1-6AAECD4BB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2" y="1020728"/>
            <a:ext cx="11520000" cy="248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31B4F2-DE15-DCF9-F55B-EFCAE960D373}"/>
              </a:ext>
            </a:extLst>
          </p:cNvPr>
          <p:cNvSpPr/>
          <p:nvPr/>
        </p:nvSpPr>
        <p:spPr bwMode="white">
          <a:xfrm>
            <a:off x="6470049" y="1717810"/>
            <a:ext cx="4198611" cy="1699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44A488-228B-EE2B-44D3-0190BAAEE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3" y="1138714"/>
            <a:ext cx="11520000" cy="127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9DAE3B-87FF-62CB-6F4D-927080619AEB}"/>
              </a:ext>
            </a:extLst>
          </p:cNvPr>
          <p:cNvSpPr/>
          <p:nvPr/>
        </p:nvSpPr>
        <p:spPr bwMode="white">
          <a:xfrm>
            <a:off x="2735671" y="2116136"/>
            <a:ext cx="323702" cy="201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2432FE-E977-ACB7-22CA-2C7C63BA26CE}"/>
              </a:ext>
            </a:extLst>
          </p:cNvPr>
          <p:cNvSpPr/>
          <p:nvPr/>
        </p:nvSpPr>
        <p:spPr bwMode="white">
          <a:xfrm>
            <a:off x="8276696" y="2116136"/>
            <a:ext cx="314181" cy="201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6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