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DD8EB98-BD70-9F14-6350-BC0BBD9C3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990A442-1FF6-59F6-1DDF-0E89A1AE7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8"/>
          <a:stretch/>
        </p:blipFill>
        <p:spPr>
          <a:xfrm>
            <a:off x="3085615" y="3279046"/>
            <a:ext cx="5736000" cy="99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D883B3-D2D6-C699-61D6-D76F00C7B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06185"/>
            <a:ext cx="11520000" cy="315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99BE03-4DEC-6D03-1B6F-16C1AB174B44}"/>
              </a:ext>
            </a:extLst>
          </p:cNvPr>
          <p:cNvSpPr/>
          <p:nvPr/>
        </p:nvSpPr>
        <p:spPr bwMode="white">
          <a:xfrm>
            <a:off x="1335669" y="2921001"/>
            <a:ext cx="1704198" cy="2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74B475-7FCA-1BFB-F5CB-F39274DA3152}"/>
              </a:ext>
            </a:extLst>
          </p:cNvPr>
          <p:cNvSpPr/>
          <p:nvPr/>
        </p:nvSpPr>
        <p:spPr bwMode="white">
          <a:xfrm>
            <a:off x="3820561" y="2959105"/>
            <a:ext cx="190413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346AF3-C432-41AD-23C3-C5BF52EE23F2}"/>
              </a:ext>
            </a:extLst>
          </p:cNvPr>
          <p:cNvSpPr/>
          <p:nvPr/>
        </p:nvSpPr>
        <p:spPr bwMode="white">
          <a:xfrm>
            <a:off x="4782148" y="2949579"/>
            <a:ext cx="333223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475660-63E0-3060-F2C3-AC17016EFC5D}"/>
              </a:ext>
            </a:extLst>
          </p:cNvPr>
          <p:cNvSpPr/>
          <p:nvPr/>
        </p:nvSpPr>
        <p:spPr bwMode="white">
          <a:xfrm>
            <a:off x="7248000" y="2930527"/>
            <a:ext cx="1970776" cy="266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31D575-D551-6716-C0BA-B2067B5FA00D}"/>
              </a:ext>
            </a:extLst>
          </p:cNvPr>
          <p:cNvSpPr/>
          <p:nvPr/>
        </p:nvSpPr>
        <p:spPr bwMode="white">
          <a:xfrm>
            <a:off x="10008991" y="2959105"/>
            <a:ext cx="190413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E21C279-4891-DBB5-50EA-BA8E0168424F}"/>
              </a:ext>
            </a:extLst>
          </p:cNvPr>
          <p:cNvSpPr/>
          <p:nvPr/>
        </p:nvSpPr>
        <p:spPr bwMode="white">
          <a:xfrm>
            <a:off x="10970578" y="2949579"/>
            <a:ext cx="333223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E4F22BF-8D7B-2460-BAB6-71D78E51F136}"/>
              </a:ext>
            </a:extLst>
          </p:cNvPr>
          <p:cNvSpPr/>
          <p:nvPr/>
        </p:nvSpPr>
        <p:spPr bwMode="white">
          <a:xfrm>
            <a:off x="2849454" y="3425878"/>
            <a:ext cx="1171041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4A97B88-56AC-BD6D-D3DF-CECF77B03D42}"/>
              </a:ext>
            </a:extLst>
          </p:cNvPr>
          <p:cNvSpPr/>
          <p:nvPr/>
        </p:nvSpPr>
        <p:spPr bwMode="white">
          <a:xfrm>
            <a:off x="9037884" y="3425878"/>
            <a:ext cx="894942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101508-9912-2FF0-0921-F6858FAB4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18" y="969676"/>
            <a:ext cx="11520000" cy="2954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2FFE7C-313F-85D3-A57D-E7A3F95D9F0C}"/>
              </a:ext>
            </a:extLst>
          </p:cNvPr>
          <p:cNvSpPr/>
          <p:nvPr/>
        </p:nvSpPr>
        <p:spPr bwMode="white">
          <a:xfrm>
            <a:off x="1461644" y="2075224"/>
            <a:ext cx="2570578" cy="1172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F20E59-33F0-48CB-8EA2-8D074C870961}"/>
              </a:ext>
            </a:extLst>
          </p:cNvPr>
          <p:cNvSpPr/>
          <p:nvPr/>
        </p:nvSpPr>
        <p:spPr bwMode="white">
          <a:xfrm>
            <a:off x="5212784" y="2075224"/>
            <a:ext cx="2189752" cy="714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F2DA94-EE57-D3D2-3746-B3E19D7F3F9B}"/>
              </a:ext>
            </a:extLst>
          </p:cNvPr>
          <p:cNvSpPr/>
          <p:nvPr/>
        </p:nvSpPr>
        <p:spPr bwMode="white">
          <a:xfrm>
            <a:off x="9135297" y="2075224"/>
            <a:ext cx="2018380" cy="1172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8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7C35AD-BBA0-B060-7E40-D3020DA81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776170"/>
            <a:ext cx="11520000" cy="322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EFEDBC-2471-55FE-DBC7-53AC45ADFEAA}"/>
              </a:ext>
            </a:extLst>
          </p:cNvPr>
          <p:cNvSpPr/>
          <p:nvPr/>
        </p:nvSpPr>
        <p:spPr bwMode="white">
          <a:xfrm>
            <a:off x="2163966" y="2282989"/>
            <a:ext cx="5303008" cy="1678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006E7F-5541-3497-652D-79AEC1575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" y="1010631"/>
            <a:ext cx="11520000" cy="289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E2A30E-2E37-2F6C-B038-937B1FBAF7C5}"/>
              </a:ext>
            </a:extLst>
          </p:cNvPr>
          <p:cNvSpPr/>
          <p:nvPr/>
        </p:nvSpPr>
        <p:spPr bwMode="white">
          <a:xfrm>
            <a:off x="2035740" y="2115894"/>
            <a:ext cx="4750809" cy="1686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4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777EE5-BC62-B657-97EE-DB7BEA0A1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43" y="694826"/>
            <a:ext cx="11520000" cy="316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A0E8A5-A573-1C96-CD06-0B09B5E7F993}"/>
              </a:ext>
            </a:extLst>
          </p:cNvPr>
          <p:cNvSpPr/>
          <p:nvPr/>
        </p:nvSpPr>
        <p:spPr bwMode="white">
          <a:xfrm>
            <a:off x="3287137" y="2069078"/>
            <a:ext cx="6389544" cy="2327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3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