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4" r:id="rId6"/>
    <p:sldId id="263" r:id="rId7"/>
    <p:sldId id="262" r:id="rId8"/>
    <p:sldId id="261" r:id="rId9"/>
    <p:sldId id="260" r:id="rId10"/>
    <p:sldId id="25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84"/>
          <a:stretch>
            <a:fillRect/>
          </a:stretch>
        </p:blipFill>
        <p:spPr>
          <a:xfrm>
            <a:off x="4334123" y="2094088"/>
            <a:ext cx="3238985" cy="85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20"/>
          <a:stretch>
            <a:fillRect/>
          </a:stretch>
        </p:blipFill>
        <p:spPr>
          <a:xfrm>
            <a:off x="3906231" y="3290769"/>
            <a:ext cx="3995123" cy="951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38" y="782031"/>
            <a:ext cx="11520000" cy="272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305751" y="2243722"/>
            <a:ext cx="1218644" cy="49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03635" y="2243722"/>
            <a:ext cx="1218644" cy="496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648495" y="2931577"/>
            <a:ext cx="1228165" cy="487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03635" y="2931577"/>
            <a:ext cx="1218644" cy="487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34431"/>
            <a:ext cx="11520000" cy="219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088925" y="1813327"/>
            <a:ext cx="428429" cy="487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09619" y="2300541"/>
            <a:ext cx="418909" cy="487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0" y="1098554"/>
            <a:ext cx="11520000" cy="2449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21826" y="2232830"/>
            <a:ext cx="1875570" cy="714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68570" y="2232830"/>
            <a:ext cx="1751801" cy="724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24834" y="2232830"/>
            <a:ext cx="1732760" cy="724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81099" y="2232830"/>
            <a:ext cx="428429" cy="257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76107" y="2251893"/>
            <a:ext cx="1304330" cy="705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887538"/>
            <a:ext cx="11520000" cy="3802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88168" y="3346464"/>
            <a:ext cx="2694347" cy="1191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10152" y="3346464"/>
            <a:ext cx="1723239" cy="1181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76" y="1039938"/>
            <a:ext cx="11520000" cy="250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86044" y="2186555"/>
            <a:ext cx="2475371" cy="1184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08290" y="1995805"/>
            <a:ext cx="2265680" cy="1384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31" y="682384"/>
            <a:ext cx="11520000" cy="201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124670" y="2320692"/>
            <a:ext cx="342743" cy="209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38059" y="2320692"/>
            <a:ext cx="476033" cy="219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903711" y="2330217"/>
            <a:ext cx="142809" cy="200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235943" y="2320692"/>
            <a:ext cx="209454" cy="209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YìYì.</cp:lastModifiedBy>
  <cp:revision>5</cp:revision>
  <dcterms:created xsi:type="dcterms:W3CDTF">2023-07-20T00:26:00Z</dcterms:created>
  <dcterms:modified xsi:type="dcterms:W3CDTF">2023-07-27T15:19:50Z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2052-11.1.0.10314</vt:lpwstr>
  </property>
</Properties>
</file>