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5" r:id="rId5"/>
    <p:sldId id="263" r:id="rId6"/>
    <p:sldId id="261" r:id="rId7"/>
    <p:sldId id="260" r:id="rId8"/>
    <p:sldId id="258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0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3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-635"/>
            <a:ext cx="12191365" cy="68586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/>
          <p:cNvPicPr>
            <a:picLocks noChangeAspect="1"/>
          </p:cNvPicPr>
          <p:nvPr/>
        </p:nvPicPr>
        <p:blipFill rotWithShape="1"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884"/>
          <a:stretch>
            <a:fillRect/>
          </a:stretch>
        </p:blipFill>
        <p:spPr>
          <a:xfrm>
            <a:off x="4334123" y="2094088"/>
            <a:ext cx="3238985" cy="85241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3" name="img_16777215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760"/>
          <a:stretch>
            <a:fillRect/>
          </a:stretch>
        </p:blipFill>
        <p:spPr>
          <a:xfrm>
            <a:off x="3964846" y="3366969"/>
            <a:ext cx="4059600" cy="93103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287" y="369077"/>
            <a:ext cx="11520000" cy="310758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2" name="矩形 1"/>
          <p:cNvSpPr/>
          <p:nvPr/>
        </p:nvSpPr>
        <p:spPr bwMode="white">
          <a:xfrm>
            <a:off x="863949" y="2198425"/>
            <a:ext cx="2598971" cy="157716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6" name="矩形 15"/>
          <p:cNvSpPr/>
          <p:nvPr/>
        </p:nvSpPr>
        <p:spPr bwMode="white">
          <a:xfrm>
            <a:off x="5016111" y="2227464"/>
            <a:ext cx="2598971" cy="157716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7" name="矩形 16"/>
          <p:cNvSpPr/>
          <p:nvPr/>
        </p:nvSpPr>
        <p:spPr bwMode="white">
          <a:xfrm>
            <a:off x="8523605" y="2126615"/>
            <a:ext cx="2799080" cy="157734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8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180" y="3958606"/>
            <a:ext cx="11520000" cy="189931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20" name="矩形 19"/>
          <p:cNvSpPr/>
          <p:nvPr/>
        </p:nvSpPr>
        <p:spPr bwMode="white">
          <a:xfrm>
            <a:off x="1463180" y="4535546"/>
            <a:ext cx="2807953" cy="157716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1" name="矩形 20"/>
          <p:cNvSpPr/>
          <p:nvPr/>
        </p:nvSpPr>
        <p:spPr bwMode="white">
          <a:xfrm>
            <a:off x="5198991" y="4535545"/>
            <a:ext cx="2598971" cy="157716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2" name="矩形 21"/>
          <p:cNvSpPr/>
          <p:nvPr/>
        </p:nvSpPr>
        <p:spPr bwMode="white">
          <a:xfrm>
            <a:off x="8856592" y="4482944"/>
            <a:ext cx="2598971" cy="157716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7" grpId="0" bldLvl="0" animBg="1"/>
      <p:bldP spid="20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30" y="494815"/>
            <a:ext cx="11520000" cy="177103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8465134" y="1904024"/>
            <a:ext cx="257057" cy="10062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30" y="2546354"/>
            <a:ext cx="11520000" cy="379862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/>
          <p:cNvSpPr/>
          <p:nvPr/>
        </p:nvSpPr>
        <p:spPr bwMode="white">
          <a:xfrm>
            <a:off x="1905398" y="4636549"/>
            <a:ext cx="1999338" cy="162252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7922456" y="4617461"/>
            <a:ext cx="2551537" cy="163207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2428993" y="1809759"/>
            <a:ext cx="257057" cy="26470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5271839" y="1809759"/>
            <a:ext cx="257057" cy="26470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10617562" y="1809759"/>
            <a:ext cx="257057" cy="26470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54" y="905123"/>
            <a:ext cx="11520000" cy="266896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4002043" y="2801994"/>
            <a:ext cx="209454" cy="21923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9933415" y="2830590"/>
            <a:ext cx="218975" cy="21923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61" y="840646"/>
            <a:ext cx="11520000" cy="224275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/>
          <p:cNvSpPr/>
          <p:nvPr/>
        </p:nvSpPr>
        <p:spPr bwMode="white">
          <a:xfrm>
            <a:off x="6011786" y="2338999"/>
            <a:ext cx="437950" cy="20996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8639489" y="2806638"/>
            <a:ext cx="199933" cy="20041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10248480" y="2806638"/>
            <a:ext cx="323702" cy="20041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35" y="0"/>
            <a:ext cx="12190730" cy="68580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M2VjNDQ0NWZiZTVmYTE2MzFlMjYzYTVlOGE4MGMyNm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YìYì.</cp:lastModifiedBy>
  <cp:revision>5</cp:revision>
  <dcterms:created xsi:type="dcterms:W3CDTF">2023-07-20T00:26:00Z</dcterms:created>
  <dcterms:modified xsi:type="dcterms:W3CDTF">2023-07-27T15:19:28Z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6F2A089325D34E74B0B98DC779C24F40_12</vt:lpwstr>
  </property>
  <property fmtid="{D5CDD505-2E9C-101B-9397-08002B2CF9AE}" pid="3" name="KSOProductBuildVer">
    <vt:lpwstr>2052-11.1.0.10314</vt:lpwstr>
  </property>
</Properties>
</file>