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CAFCF60-87BE-E12F-947E-AEDF6D5A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6F503D5-4BA5-7F29-28AE-796582122D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25"/>
          <a:stretch/>
        </p:blipFill>
        <p:spPr>
          <a:xfrm>
            <a:off x="3906230" y="3232154"/>
            <a:ext cx="3959954" cy="96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00DF58-9DEC-FCA7-5CCC-E45CBD135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9" y="682384"/>
            <a:ext cx="11520000" cy="28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D52A4C-DB5A-4060-3BCD-220F921385ED}"/>
              </a:ext>
            </a:extLst>
          </p:cNvPr>
          <p:cNvSpPr/>
          <p:nvPr/>
        </p:nvSpPr>
        <p:spPr bwMode="white">
          <a:xfrm>
            <a:off x="3118147" y="2686563"/>
            <a:ext cx="314181" cy="20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95C3D4-6F11-42E2-E384-18ADA1EA986D}"/>
              </a:ext>
            </a:extLst>
          </p:cNvPr>
          <p:cNvSpPr/>
          <p:nvPr/>
        </p:nvSpPr>
        <p:spPr bwMode="white">
          <a:xfrm>
            <a:off x="4774742" y="2686563"/>
            <a:ext cx="314181" cy="20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DA073D-07B6-DFED-E360-7729A8B52342}"/>
              </a:ext>
            </a:extLst>
          </p:cNvPr>
          <p:cNvSpPr/>
          <p:nvPr/>
        </p:nvSpPr>
        <p:spPr bwMode="white">
          <a:xfrm>
            <a:off x="8935271" y="2686563"/>
            <a:ext cx="466512" cy="20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7B82CA-411E-F2C6-759F-512C7224C04C}"/>
              </a:ext>
            </a:extLst>
          </p:cNvPr>
          <p:cNvSpPr/>
          <p:nvPr/>
        </p:nvSpPr>
        <p:spPr bwMode="white">
          <a:xfrm>
            <a:off x="10725155" y="2686563"/>
            <a:ext cx="466512" cy="20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AC5C2F-65DA-57CB-C734-FA7702497CE7}"/>
              </a:ext>
            </a:extLst>
          </p:cNvPr>
          <p:cNvSpPr/>
          <p:nvPr/>
        </p:nvSpPr>
        <p:spPr bwMode="white">
          <a:xfrm>
            <a:off x="4222544" y="3173293"/>
            <a:ext cx="323702" cy="20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DCC353-9CD6-52FB-2E02-E2EE372F848D}"/>
              </a:ext>
            </a:extLst>
          </p:cNvPr>
          <p:cNvSpPr/>
          <p:nvPr/>
        </p:nvSpPr>
        <p:spPr bwMode="white">
          <a:xfrm>
            <a:off x="10115833" y="3173293"/>
            <a:ext cx="333223" cy="20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1DB6A9-BA06-FAB9-193A-5E4C3F17E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" y="699969"/>
            <a:ext cx="11520000" cy="343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7F0E1C-461C-FDF1-DE69-33BDB81B5312}"/>
              </a:ext>
            </a:extLst>
          </p:cNvPr>
          <p:cNvSpPr/>
          <p:nvPr/>
        </p:nvSpPr>
        <p:spPr bwMode="white">
          <a:xfrm>
            <a:off x="1813783" y="2111923"/>
            <a:ext cx="1966909" cy="67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DA9A56-18FB-6344-F6C9-B257CA31840B}"/>
              </a:ext>
            </a:extLst>
          </p:cNvPr>
          <p:cNvSpPr/>
          <p:nvPr/>
        </p:nvSpPr>
        <p:spPr bwMode="white">
          <a:xfrm>
            <a:off x="7411931" y="2102382"/>
            <a:ext cx="95206" cy="696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18D238-0D11-62FA-7A6E-B82AE938C964}"/>
              </a:ext>
            </a:extLst>
          </p:cNvPr>
          <p:cNvSpPr/>
          <p:nvPr/>
        </p:nvSpPr>
        <p:spPr bwMode="white">
          <a:xfrm>
            <a:off x="10211006" y="2092842"/>
            <a:ext cx="95206" cy="67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411E8DA-3D82-FB4A-E228-70555C2885F0}"/>
              </a:ext>
            </a:extLst>
          </p:cNvPr>
          <p:cNvSpPr/>
          <p:nvPr/>
        </p:nvSpPr>
        <p:spPr bwMode="white">
          <a:xfrm>
            <a:off x="3374279" y="2256692"/>
            <a:ext cx="1966909" cy="521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6CB947-FFEF-7DB8-CBFC-478B91AFA7C6}"/>
              </a:ext>
            </a:extLst>
          </p:cNvPr>
          <p:cNvSpPr/>
          <p:nvPr/>
        </p:nvSpPr>
        <p:spPr bwMode="white">
          <a:xfrm>
            <a:off x="4457786" y="2102381"/>
            <a:ext cx="1966909" cy="324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F3F433-A0ED-3F0F-D6A8-FE0C1E79256F}"/>
              </a:ext>
            </a:extLst>
          </p:cNvPr>
          <p:cNvSpPr/>
          <p:nvPr/>
        </p:nvSpPr>
        <p:spPr bwMode="white">
          <a:xfrm>
            <a:off x="4287874" y="2178684"/>
            <a:ext cx="1966909" cy="402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6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39D04D-D6BE-E9AD-427E-EDC3469B7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9" y="529985"/>
            <a:ext cx="11520000" cy="367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DF17C2-964B-B30E-4FAA-D1D80F4D8A4C}"/>
              </a:ext>
            </a:extLst>
          </p:cNvPr>
          <p:cNvSpPr/>
          <p:nvPr/>
        </p:nvSpPr>
        <p:spPr bwMode="white">
          <a:xfrm>
            <a:off x="2163307" y="2954189"/>
            <a:ext cx="2132628" cy="1173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636DB3-11D2-BE81-768F-CB36FDFA88D2}"/>
              </a:ext>
            </a:extLst>
          </p:cNvPr>
          <p:cNvSpPr/>
          <p:nvPr/>
        </p:nvSpPr>
        <p:spPr bwMode="white">
          <a:xfrm>
            <a:off x="7809059" y="2954189"/>
            <a:ext cx="2142148" cy="1173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2075771-2E87-4443-E83D-BE868ECB8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47" y="4315684"/>
            <a:ext cx="11520000" cy="202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0C608E-4CB3-3063-B736-19F125BE169E}"/>
              </a:ext>
            </a:extLst>
          </p:cNvPr>
          <p:cNvSpPr/>
          <p:nvPr/>
        </p:nvSpPr>
        <p:spPr bwMode="white">
          <a:xfrm>
            <a:off x="4877615" y="4516529"/>
            <a:ext cx="2551537" cy="11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2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C9CB55-9510-B703-AC68-DE61C7185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922707"/>
            <a:ext cx="11520000" cy="245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62E847-943A-8724-B93A-D077A07D8D1F}"/>
              </a:ext>
            </a:extLst>
          </p:cNvPr>
          <p:cNvSpPr/>
          <p:nvPr/>
        </p:nvSpPr>
        <p:spPr bwMode="white">
          <a:xfrm>
            <a:off x="1858507" y="2049351"/>
            <a:ext cx="2827636" cy="117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2873C7-C47D-B37E-39AD-31E4FC1F297D}"/>
              </a:ext>
            </a:extLst>
          </p:cNvPr>
          <p:cNvSpPr/>
          <p:nvPr/>
        </p:nvSpPr>
        <p:spPr bwMode="white">
          <a:xfrm>
            <a:off x="7751796" y="2049351"/>
            <a:ext cx="2408727" cy="1183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FB17B8-B2D5-495C-CB46-665F94CEF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23" y="1016493"/>
            <a:ext cx="11520000" cy="126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84178F-9E21-DCE8-4A4A-E719B15BC592}"/>
              </a:ext>
            </a:extLst>
          </p:cNvPr>
          <p:cNvSpPr/>
          <p:nvPr/>
        </p:nvSpPr>
        <p:spPr bwMode="white">
          <a:xfrm>
            <a:off x="8178977" y="1982166"/>
            <a:ext cx="590280" cy="21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0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2023-07-26T09:02:51Z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