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3FD2A55-67BD-DCA5-72E1-B8B4D2DD60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A1A496B-612A-D5AC-3AC7-0D0640C17E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39"/>
          <a:stretch/>
        </p:blipFill>
        <p:spPr>
          <a:xfrm>
            <a:off x="3853476" y="3429000"/>
            <a:ext cx="4200277" cy="89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524323-DCB2-F9F0-EA57-3FE13F8B06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617908"/>
            <a:ext cx="11520000" cy="428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159548-0341-7432-FCFD-1552FE870344}"/>
              </a:ext>
            </a:extLst>
          </p:cNvPr>
          <p:cNvSpPr/>
          <p:nvPr/>
        </p:nvSpPr>
        <p:spPr bwMode="white">
          <a:xfrm>
            <a:off x="7973616" y="1991443"/>
            <a:ext cx="1561388" cy="25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5FCCD4-2FE1-ECB9-71E2-38D51CA797EC}"/>
              </a:ext>
            </a:extLst>
          </p:cNvPr>
          <p:cNvSpPr/>
          <p:nvPr/>
        </p:nvSpPr>
        <p:spPr bwMode="white">
          <a:xfrm>
            <a:off x="7411897" y="2516057"/>
            <a:ext cx="742612" cy="209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EC00BE-3B4D-ABD5-8EFE-DA7E37635894}"/>
              </a:ext>
            </a:extLst>
          </p:cNvPr>
          <p:cNvSpPr/>
          <p:nvPr/>
        </p:nvSpPr>
        <p:spPr bwMode="white">
          <a:xfrm>
            <a:off x="3736922" y="3031132"/>
            <a:ext cx="752132" cy="200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A4410B4-ACB2-6854-6CD8-1C6F7C634B57}"/>
              </a:ext>
            </a:extLst>
          </p:cNvPr>
          <p:cNvSpPr/>
          <p:nvPr/>
        </p:nvSpPr>
        <p:spPr bwMode="white">
          <a:xfrm>
            <a:off x="7402376" y="3012055"/>
            <a:ext cx="1275768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D441496-BBA4-1EE2-339E-BF49D15F2362}"/>
              </a:ext>
            </a:extLst>
          </p:cNvPr>
          <p:cNvSpPr/>
          <p:nvPr/>
        </p:nvSpPr>
        <p:spPr bwMode="white">
          <a:xfrm>
            <a:off x="9039930" y="3546208"/>
            <a:ext cx="399867" cy="200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1DAD63-4144-7CB9-6C17-D6FB226F3373}"/>
              </a:ext>
            </a:extLst>
          </p:cNvPr>
          <p:cNvSpPr/>
          <p:nvPr/>
        </p:nvSpPr>
        <p:spPr bwMode="white">
          <a:xfrm>
            <a:off x="357087" y="4013591"/>
            <a:ext cx="418909" cy="362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1D1C63C-2825-7956-127B-4076887BD053}"/>
              </a:ext>
            </a:extLst>
          </p:cNvPr>
          <p:cNvSpPr/>
          <p:nvPr/>
        </p:nvSpPr>
        <p:spPr bwMode="white">
          <a:xfrm>
            <a:off x="2118409" y="4624051"/>
            <a:ext cx="466512" cy="200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80126F5-8531-2E29-4962-323FBA4A4880}"/>
              </a:ext>
            </a:extLst>
          </p:cNvPr>
          <p:cNvSpPr/>
          <p:nvPr/>
        </p:nvSpPr>
        <p:spPr bwMode="white">
          <a:xfrm>
            <a:off x="4974608" y="4624051"/>
            <a:ext cx="1028231" cy="247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C75AC73-D8C0-AB94-E3EA-AD6299186C7C}"/>
              </a:ext>
            </a:extLst>
          </p:cNvPr>
          <p:cNvSpPr/>
          <p:nvPr/>
        </p:nvSpPr>
        <p:spPr bwMode="white">
          <a:xfrm>
            <a:off x="7754641" y="4624051"/>
            <a:ext cx="333223" cy="200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FF22151-AF19-CDF1-E740-9DEC7F2BA486}"/>
              </a:ext>
            </a:extLst>
          </p:cNvPr>
          <p:cNvSpPr/>
          <p:nvPr/>
        </p:nvSpPr>
        <p:spPr bwMode="white">
          <a:xfrm>
            <a:off x="10801252" y="4624051"/>
            <a:ext cx="456991" cy="200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1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9C6FF4-33D3-5250-19DC-FBC2F960F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635492"/>
            <a:ext cx="11520000" cy="33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2E40B0-EC75-397E-2F30-6A1957A262B5}"/>
              </a:ext>
            </a:extLst>
          </p:cNvPr>
          <p:cNvSpPr/>
          <p:nvPr/>
        </p:nvSpPr>
        <p:spPr bwMode="white">
          <a:xfrm>
            <a:off x="11277284" y="2134128"/>
            <a:ext cx="238016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1944A7-F993-33D1-6934-DDB3A40EAAB5}"/>
              </a:ext>
            </a:extLst>
          </p:cNvPr>
          <p:cNvSpPr/>
          <p:nvPr/>
        </p:nvSpPr>
        <p:spPr bwMode="white">
          <a:xfrm>
            <a:off x="11267764" y="2649582"/>
            <a:ext cx="257057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808765B-03F4-30F1-1D9D-D2EF2F9D5AAD}"/>
              </a:ext>
            </a:extLst>
          </p:cNvPr>
          <p:cNvSpPr/>
          <p:nvPr/>
        </p:nvSpPr>
        <p:spPr bwMode="white">
          <a:xfrm>
            <a:off x="11277284" y="3155492"/>
            <a:ext cx="238016" cy="190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EFAE5E-3C23-E38D-1AA2-47899D9CC734}"/>
              </a:ext>
            </a:extLst>
          </p:cNvPr>
          <p:cNvSpPr/>
          <p:nvPr/>
        </p:nvSpPr>
        <p:spPr bwMode="white">
          <a:xfrm>
            <a:off x="11277284" y="3670946"/>
            <a:ext cx="238016" cy="181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2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1FD6D0-6C37-2989-7A5C-11C09A906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41000"/>
            <a:ext cx="11520000" cy="378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C0E143-10DA-B41A-4CFC-95EF3BBC011D}"/>
              </a:ext>
            </a:extLst>
          </p:cNvPr>
          <p:cNvSpPr/>
          <p:nvPr/>
        </p:nvSpPr>
        <p:spPr bwMode="white">
          <a:xfrm>
            <a:off x="1052826" y="2677020"/>
            <a:ext cx="2358589" cy="1672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C9597D-8872-304B-A6AF-0A863BAC7F7C}"/>
              </a:ext>
            </a:extLst>
          </p:cNvPr>
          <p:cNvSpPr/>
          <p:nvPr/>
        </p:nvSpPr>
        <p:spPr bwMode="white">
          <a:xfrm>
            <a:off x="4803966" y="2677020"/>
            <a:ext cx="2411588" cy="951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B1DA4A-7DBA-8048-24CF-AAAA83C15B6E}"/>
              </a:ext>
            </a:extLst>
          </p:cNvPr>
          <p:cNvSpPr/>
          <p:nvPr/>
        </p:nvSpPr>
        <p:spPr bwMode="white">
          <a:xfrm>
            <a:off x="8593190" y="2677020"/>
            <a:ext cx="2778195" cy="112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8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1B35F6-0385-4202-DC2C-FB66D2946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629631"/>
            <a:ext cx="11520000" cy="388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DA4F8F-F4CE-0CA0-C07E-3ACD10336CC8}"/>
              </a:ext>
            </a:extLst>
          </p:cNvPr>
          <p:cNvSpPr/>
          <p:nvPr/>
        </p:nvSpPr>
        <p:spPr bwMode="white">
          <a:xfrm>
            <a:off x="1892115" y="2591436"/>
            <a:ext cx="3370314" cy="1799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3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