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4D272548-C991-F7C0-B5D4-75609B31BF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84"/>
          <a:stretch/>
        </p:blipFill>
        <p:spPr>
          <a:xfrm>
            <a:off x="4334123" y="2094088"/>
            <a:ext cx="3238985" cy="852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39FA7F6E-0C97-9CE3-1D90-B33B8FB516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87"/>
          <a:stretch/>
        </p:blipFill>
        <p:spPr>
          <a:xfrm>
            <a:off x="3844684" y="3220430"/>
            <a:ext cx="4217862" cy="910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DDF8DF6-FA71-A93E-ED00-EE807BF29E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82384"/>
            <a:ext cx="11520000" cy="26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948053A-215D-FA29-55A2-E27F86C1BD1C}"/>
              </a:ext>
            </a:extLst>
          </p:cNvPr>
          <p:cNvSpPr/>
          <p:nvPr/>
        </p:nvSpPr>
        <p:spPr bwMode="white">
          <a:xfrm>
            <a:off x="6048396" y="2121517"/>
            <a:ext cx="742611" cy="200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B91D1C9-9DEC-4B78-AFDD-603A0A2FFAC9}"/>
              </a:ext>
            </a:extLst>
          </p:cNvPr>
          <p:cNvSpPr/>
          <p:nvPr/>
        </p:nvSpPr>
        <p:spPr bwMode="white">
          <a:xfrm>
            <a:off x="8666578" y="2121517"/>
            <a:ext cx="752132" cy="200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FF1B5AF-D1FC-31CE-1055-2B9A83E40E85}"/>
              </a:ext>
            </a:extLst>
          </p:cNvPr>
          <p:cNvSpPr/>
          <p:nvPr/>
        </p:nvSpPr>
        <p:spPr bwMode="white">
          <a:xfrm>
            <a:off x="7048066" y="2540867"/>
            <a:ext cx="3855867" cy="266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1CA23B3-C26E-063C-FDB2-83C3A71693B8}"/>
              </a:ext>
            </a:extLst>
          </p:cNvPr>
          <p:cNvSpPr/>
          <p:nvPr/>
        </p:nvSpPr>
        <p:spPr bwMode="white">
          <a:xfrm>
            <a:off x="4306115" y="3017402"/>
            <a:ext cx="333223" cy="209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0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5E6C9C4-67D4-5837-D3DC-AB65DC9B86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793754"/>
            <a:ext cx="11520000" cy="2308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23AFF2C-C21A-0E51-C263-F097880F479C}"/>
              </a:ext>
            </a:extLst>
          </p:cNvPr>
          <p:cNvSpPr/>
          <p:nvPr/>
        </p:nvSpPr>
        <p:spPr bwMode="white">
          <a:xfrm>
            <a:off x="1052826" y="1881448"/>
            <a:ext cx="1791359" cy="955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840AEDE9-0600-C75E-624F-9B2AEA98924C}"/>
              </a:ext>
            </a:extLst>
          </p:cNvPr>
          <p:cNvSpPr/>
          <p:nvPr/>
        </p:nvSpPr>
        <p:spPr bwMode="white">
          <a:xfrm>
            <a:off x="4405626" y="1758355"/>
            <a:ext cx="2365789" cy="955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128E115-9CF5-6CD7-9804-DBE97C85AA61}"/>
              </a:ext>
            </a:extLst>
          </p:cNvPr>
          <p:cNvSpPr/>
          <p:nvPr/>
        </p:nvSpPr>
        <p:spPr bwMode="white">
          <a:xfrm>
            <a:off x="8168734" y="1799386"/>
            <a:ext cx="2277866" cy="955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3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BF09428-C95D-839A-D966-A5ADB197DC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4" y="612046"/>
            <a:ext cx="11520000" cy="4278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8E76804-3AB1-9751-AD0A-7B0FBFF17FE5}"/>
              </a:ext>
            </a:extLst>
          </p:cNvPr>
          <p:cNvSpPr/>
          <p:nvPr/>
        </p:nvSpPr>
        <p:spPr bwMode="white">
          <a:xfrm>
            <a:off x="1279134" y="3108702"/>
            <a:ext cx="590280" cy="266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BAE4987-D43E-FAD0-B407-C14F0162480E}"/>
              </a:ext>
            </a:extLst>
          </p:cNvPr>
          <p:cNvSpPr/>
          <p:nvPr/>
        </p:nvSpPr>
        <p:spPr bwMode="white">
          <a:xfrm>
            <a:off x="2945249" y="3146819"/>
            <a:ext cx="228495" cy="171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E4049C1-FC09-19F6-3EDA-AF9C22C4E1A5}"/>
              </a:ext>
            </a:extLst>
          </p:cNvPr>
          <p:cNvSpPr/>
          <p:nvPr/>
        </p:nvSpPr>
        <p:spPr bwMode="white">
          <a:xfrm>
            <a:off x="3430803" y="3118231"/>
            <a:ext cx="590280" cy="257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43021E7-CA46-81AD-CE3C-60A5161921B4}"/>
              </a:ext>
            </a:extLst>
          </p:cNvPr>
          <p:cNvSpPr/>
          <p:nvPr/>
        </p:nvSpPr>
        <p:spPr bwMode="white">
          <a:xfrm>
            <a:off x="6886803" y="3108702"/>
            <a:ext cx="590280" cy="257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9E1273F-40F8-4154-39D7-76A3D4143C2E}"/>
              </a:ext>
            </a:extLst>
          </p:cNvPr>
          <p:cNvSpPr/>
          <p:nvPr/>
        </p:nvSpPr>
        <p:spPr bwMode="white">
          <a:xfrm>
            <a:off x="9038473" y="3108702"/>
            <a:ext cx="590280" cy="257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001061BA-9F57-B0BA-7DE3-F8E73BB53D35}"/>
              </a:ext>
            </a:extLst>
          </p:cNvPr>
          <p:cNvSpPr/>
          <p:nvPr/>
        </p:nvSpPr>
        <p:spPr bwMode="white">
          <a:xfrm>
            <a:off x="1473048" y="3482480"/>
            <a:ext cx="3028613" cy="1408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5D518F8C-5D0F-5E92-96ED-158D0B9174A3}"/>
              </a:ext>
            </a:extLst>
          </p:cNvPr>
          <p:cNvSpPr/>
          <p:nvPr/>
        </p:nvSpPr>
        <p:spPr bwMode="white">
          <a:xfrm>
            <a:off x="7262446" y="3604847"/>
            <a:ext cx="2977661" cy="1793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F0AA9C02-6637-33CA-3C37-6B007A1A460E}"/>
              </a:ext>
            </a:extLst>
          </p:cNvPr>
          <p:cNvSpPr/>
          <p:nvPr/>
        </p:nvSpPr>
        <p:spPr bwMode="white">
          <a:xfrm>
            <a:off x="8559649" y="3148286"/>
            <a:ext cx="238520" cy="170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17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B3EAF39-0D75-117C-7BF8-61CE285125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77" y="969600"/>
            <a:ext cx="11520000" cy="2784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0ABC8A3-EEC1-D095-1CC5-99590EE67BD8}"/>
              </a:ext>
            </a:extLst>
          </p:cNvPr>
          <p:cNvSpPr/>
          <p:nvPr/>
        </p:nvSpPr>
        <p:spPr bwMode="white">
          <a:xfrm>
            <a:off x="1833500" y="2028215"/>
            <a:ext cx="4198611" cy="1621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71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7D0EC3C-B960-C7A0-420E-C86B2CBC04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69" y="676523"/>
            <a:ext cx="11520000" cy="3475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A82D2DD-1E5B-B920-7AF0-76B731191DF0}"/>
              </a:ext>
            </a:extLst>
          </p:cNvPr>
          <p:cNvSpPr/>
          <p:nvPr/>
        </p:nvSpPr>
        <p:spPr bwMode="white">
          <a:xfrm>
            <a:off x="1728686" y="2351361"/>
            <a:ext cx="6917083" cy="2126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4500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fuyu yang</cp:lastModifiedBy>
  <cp:revision>4</cp:revision>
  <dcterms:created xsi:type="dcterms:W3CDTF">2023-07-20T00:26:43Z</dcterms:created>
  <dcterms:modified xsi:type="dcterms:W3CDTF">2023-07-26T08:13:58Z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