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9B308B4-FBA8-2173-EC19-2AF53F91D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B161129-1098-859D-C1B1-846C7F705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/>
          <a:stretch/>
        </p:blipFill>
        <p:spPr>
          <a:xfrm>
            <a:off x="3425585" y="3372831"/>
            <a:ext cx="5577738" cy="91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E20B51-F6A5-A54A-4A35-D29FAC1BB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711692"/>
            <a:ext cx="11520000" cy="232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B4EAC0-45B1-D083-BFF8-FB24D87670C2}"/>
              </a:ext>
            </a:extLst>
          </p:cNvPr>
          <p:cNvSpPr/>
          <p:nvPr/>
        </p:nvSpPr>
        <p:spPr bwMode="white">
          <a:xfrm>
            <a:off x="3884916" y="2210691"/>
            <a:ext cx="818776" cy="200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123C02-EA1C-8F14-AF8C-F4E54EAB663D}"/>
              </a:ext>
            </a:extLst>
          </p:cNvPr>
          <p:cNvSpPr/>
          <p:nvPr/>
        </p:nvSpPr>
        <p:spPr bwMode="white">
          <a:xfrm>
            <a:off x="9987660" y="2210691"/>
            <a:ext cx="761652" cy="200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7E0982-4BB4-D38E-6D60-C4B50E49AE64}"/>
              </a:ext>
            </a:extLst>
          </p:cNvPr>
          <p:cNvSpPr/>
          <p:nvPr/>
        </p:nvSpPr>
        <p:spPr bwMode="white">
          <a:xfrm>
            <a:off x="4227660" y="2668984"/>
            <a:ext cx="1294809" cy="267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F81064-1918-59FC-C560-D518B085E425}"/>
              </a:ext>
            </a:extLst>
          </p:cNvPr>
          <p:cNvSpPr/>
          <p:nvPr/>
        </p:nvSpPr>
        <p:spPr bwMode="white">
          <a:xfrm>
            <a:off x="10206635" y="2668984"/>
            <a:ext cx="866379" cy="22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5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35729E-9DEF-5341-A33D-15AB0F537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7" y="606185"/>
            <a:ext cx="11520000" cy="30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8FE0A0-4512-356C-9743-F68FE74CAD8E}"/>
              </a:ext>
            </a:extLst>
          </p:cNvPr>
          <p:cNvSpPr/>
          <p:nvPr/>
        </p:nvSpPr>
        <p:spPr bwMode="white">
          <a:xfrm>
            <a:off x="8540642" y="1264234"/>
            <a:ext cx="1970776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826C48-0B60-1F48-3687-C844268F334E}"/>
              </a:ext>
            </a:extLst>
          </p:cNvPr>
          <p:cNvSpPr/>
          <p:nvPr/>
        </p:nvSpPr>
        <p:spPr bwMode="white">
          <a:xfrm>
            <a:off x="8416873" y="1741081"/>
            <a:ext cx="2256395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1701D2-8931-9EAD-9A82-9F79469959E7}"/>
              </a:ext>
            </a:extLst>
          </p:cNvPr>
          <p:cNvSpPr/>
          <p:nvPr/>
        </p:nvSpPr>
        <p:spPr bwMode="white">
          <a:xfrm>
            <a:off x="8378791" y="2256076"/>
            <a:ext cx="1094876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A2674F-DBD0-45F6-B5C0-3FBB95004A0E}"/>
              </a:ext>
            </a:extLst>
          </p:cNvPr>
          <p:cNvSpPr/>
          <p:nvPr/>
        </p:nvSpPr>
        <p:spPr bwMode="white">
          <a:xfrm>
            <a:off x="10130592" y="2713850"/>
            <a:ext cx="1428099" cy="27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9A49B3A-1773-16D4-0A18-2375E310C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7" y="3820135"/>
            <a:ext cx="11520000" cy="24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081800-79D4-1560-D0F8-A748E059D2EA}"/>
              </a:ext>
            </a:extLst>
          </p:cNvPr>
          <p:cNvSpPr/>
          <p:nvPr/>
        </p:nvSpPr>
        <p:spPr bwMode="white">
          <a:xfrm>
            <a:off x="1666724" y="4945458"/>
            <a:ext cx="2132628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C7776E-407A-6094-0FD0-47664545CC34}"/>
              </a:ext>
            </a:extLst>
          </p:cNvPr>
          <p:cNvSpPr/>
          <p:nvPr/>
        </p:nvSpPr>
        <p:spPr bwMode="white">
          <a:xfrm>
            <a:off x="6836443" y="4945458"/>
            <a:ext cx="2751471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8CAF00-31EC-A7C0-3193-863C3DE3C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88247"/>
            <a:ext cx="11520000" cy="412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2A3424-9A83-BDA2-D218-F049FE2369C1}"/>
              </a:ext>
            </a:extLst>
          </p:cNvPr>
          <p:cNvSpPr/>
          <p:nvPr/>
        </p:nvSpPr>
        <p:spPr bwMode="white">
          <a:xfrm>
            <a:off x="1611768" y="1852155"/>
            <a:ext cx="2532495" cy="72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8AC8C8-8FD6-30FB-7409-5F96BE7528D7}"/>
              </a:ext>
            </a:extLst>
          </p:cNvPr>
          <p:cNvSpPr/>
          <p:nvPr/>
        </p:nvSpPr>
        <p:spPr bwMode="white">
          <a:xfrm>
            <a:off x="1611768" y="3788821"/>
            <a:ext cx="3227504" cy="72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BA7CAC-C780-CB25-DCF8-88D263365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7" y="606185"/>
            <a:ext cx="11520000" cy="36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E2AB76-C181-F520-6D00-1D6AA3ED5113}"/>
              </a:ext>
            </a:extLst>
          </p:cNvPr>
          <p:cNvSpPr/>
          <p:nvPr/>
        </p:nvSpPr>
        <p:spPr bwMode="white">
          <a:xfrm>
            <a:off x="2300186" y="2856387"/>
            <a:ext cx="140905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73D70D-C526-31C1-C7F3-9D70E43B5E9F}"/>
              </a:ext>
            </a:extLst>
          </p:cNvPr>
          <p:cNvSpPr/>
          <p:nvPr/>
        </p:nvSpPr>
        <p:spPr bwMode="white">
          <a:xfrm>
            <a:off x="6365508" y="2856387"/>
            <a:ext cx="3922512" cy="122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