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B623F3DF-5A10-B912-70B9-E86424DA97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84"/>
          <a:stretch/>
        </p:blipFill>
        <p:spPr>
          <a:xfrm>
            <a:off x="4334123" y="2094088"/>
            <a:ext cx="3238985" cy="85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1D41B524-3460-B3DF-E14C-463660FF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83"/>
          <a:stretch/>
        </p:blipFill>
        <p:spPr>
          <a:xfrm>
            <a:off x="3331799" y="3331800"/>
            <a:ext cx="5243631" cy="951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37C358-33B1-E98E-91EF-06AF72754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5" y="717553"/>
            <a:ext cx="11520000" cy="313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CDCA3E-6ED6-65D7-D3CE-CEF3D8030BFC}"/>
              </a:ext>
            </a:extLst>
          </p:cNvPr>
          <p:cNvSpPr/>
          <p:nvPr/>
        </p:nvSpPr>
        <p:spPr bwMode="white">
          <a:xfrm>
            <a:off x="6245329" y="2166658"/>
            <a:ext cx="714049" cy="20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036E49E-9A6C-8798-0821-BEC1B50E50D5}"/>
              </a:ext>
            </a:extLst>
          </p:cNvPr>
          <p:cNvSpPr/>
          <p:nvPr/>
        </p:nvSpPr>
        <p:spPr bwMode="white">
          <a:xfrm>
            <a:off x="10748601" y="2223860"/>
            <a:ext cx="199933" cy="143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FED7B3E-38B1-F4F4-5DA2-50621682EC1A}"/>
              </a:ext>
            </a:extLst>
          </p:cNvPr>
          <p:cNvSpPr/>
          <p:nvPr/>
        </p:nvSpPr>
        <p:spPr bwMode="white">
          <a:xfrm>
            <a:off x="5950188" y="2614737"/>
            <a:ext cx="285619" cy="219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604E07F-C80B-6045-72F1-B0D8EBBE8E22}"/>
              </a:ext>
            </a:extLst>
          </p:cNvPr>
          <p:cNvSpPr/>
          <p:nvPr/>
        </p:nvSpPr>
        <p:spPr bwMode="white">
          <a:xfrm>
            <a:off x="8977758" y="2691006"/>
            <a:ext cx="618842" cy="143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5C3D3E9-5C67-FDDD-4549-DA79F3C55D05}"/>
              </a:ext>
            </a:extLst>
          </p:cNvPr>
          <p:cNvSpPr/>
          <p:nvPr/>
        </p:nvSpPr>
        <p:spPr bwMode="white">
          <a:xfrm>
            <a:off x="5483676" y="3110484"/>
            <a:ext cx="637884" cy="20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25661BC-102A-40EE-A863-4EF8B7C7C573}"/>
              </a:ext>
            </a:extLst>
          </p:cNvPr>
          <p:cNvSpPr/>
          <p:nvPr/>
        </p:nvSpPr>
        <p:spPr bwMode="white">
          <a:xfrm>
            <a:off x="6873692" y="3110484"/>
            <a:ext cx="637884" cy="20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30275E3-7701-FCCB-A2D1-8DF9BCFA794E}"/>
              </a:ext>
            </a:extLst>
          </p:cNvPr>
          <p:cNvSpPr/>
          <p:nvPr/>
        </p:nvSpPr>
        <p:spPr bwMode="white">
          <a:xfrm>
            <a:off x="3598585" y="3577630"/>
            <a:ext cx="342743" cy="20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EBFD031-7A0B-999F-6F56-674E9791A34F}"/>
              </a:ext>
            </a:extLst>
          </p:cNvPr>
          <p:cNvSpPr/>
          <p:nvPr/>
        </p:nvSpPr>
        <p:spPr bwMode="white">
          <a:xfrm>
            <a:off x="5293262" y="3577630"/>
            <a:ext cx="323702" cy="20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417D0E8-1F14-A98D-0B9A-E66A6AD61014}"/>
              </a:ext>
            </a:extLst>
          </p:cNvPr>
          <p:cNvSpPr/>
          <p:nvPr/>
        </p:nvSpPr>
        <p:spPr bwMode="white">
          <a:xfrm>
            <a:off x="7254519" y="3577630"/>
            <a:ext cx="323702" cy="20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8E9340A-4A40-3DE1-9778-719A2266B4D5}"/>
              </a:ext>
            </a:extLst>
          </p:cNvPr>
          <p:cNvSpPr/>
          <p:nvPr/>
        </p:nvSpPr>
        <p:spPr bwMode="white">
          <a:xfrm>
            <a:off x="9234816" y="3577630"/>
            <a:ext cx="323702" cy="20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01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78B5D8-6319-F4A6-9BCC-CA501AFBE5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5" y="741000"/>
            <a:ext cx="11520000" cy="2586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7E77CC7-528F-FC82-DFAA-CC6FDBB1BF77}"/>
              </a:ext>
            </a:extLst>
          </p:cNvPr>
          <p:cNvSpPr/>
          <p:nvPr/>
        </p:nvSpPr>
        <p:spPr bwMode="white">
          <a:xfrm>
            <a:off x="1396330" y="1638060"/>
            <a:ext cx="476033" cy="209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E330704-2E63-C734-593F-3B11CE088712}"/>
              </a:ext>
            </a:extLst>
          </p:cNvPr>
          <p:cNvSpPr/>
          <p:nvPr/>
        </p:nvSpPr>
        <p:spPr bwMode="white">
          <a:xfrm>
            <a:off x="3176694" y="1695319"/>
            <a:ext cx="199933" cy="143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1389CA5-09B2-B4A2-F2AD-613DC66DCBA9}"/>
              </a:ext>
            </a:extLst>
          </p:cNvPr>
          <p:cNvSpPr/>
          <p:nvPr/>
        </p:nvSpPr>
        <p:spPr bwMode="white">
          <a:xfrm>
            <a:off x="8593950" y="1695319"/>
            <a:ext cx="209454" cy="143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D360ED0-0D68-6DA9-C2A3-6C9C0FA4C360}"/>
              </a:ext>
            </a:extLst>
          </p:cNvPr>
          <p:cNvSpPr/>
          <p:nvPr/>
        </p:nvSpPr>
        <p:spPr bwMode="white">
          <a:xfrm>
            <a:off x="9555537" y="1704863"/>
            <a:ext cx="190413" cy="181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F51874-5EEC-12E1-3288-81AA61FD13A4}"/>
              </a:ext>
            </a:extLst>
          </p:cNvPr>
          <p:cNvSpPr/>
          <p:nvPr/>
        </p:nvSpPr>
        <p:spPr bwMode="white">
          <a:xfrm>
            <a:off x="3138611" y="2325171"/>
            <a:ext cx="266578" cy="143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3E3B903-2733-E314-1FFB-2FB28E0F90FE}"/>
              </a:ext>
            </a:extLst>
          </p:cNvPr>
          <p:cNvSpPr/>
          <p:nvPr/>
        </p:nvSpPr>
        <p:spPr bwMode="white">
          <a:xfrm>
            <a:off x="4214446" y="2267911"/>
            <a:ext cx="314181" cy="200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A55C4DF-6ECB-ED41-D8BD-09835C70CA51}"/>
              </a:ext>
            </a:extLst>
          </p:cNvPr>
          <p:cNvSpPr/>
          <p:nvPr/>
        </p:nvSpPr>
        <p:spPr bwMode="white">
          <a:xfrm>
            <a:off x="5147470" y="2267911"/>
            <a:ext cx="342743" cy="200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8DDF498-D35A-1580-899B-066FB9B93A34}"/>
              </a:ext>
            </a:extLst>
          </p:cNvPr>
          <p:cNvSpPr/>
          <p:nvPr/>
        </p:nvSpPr>
        <p:spPr bwMode="white">
          <a:xfrm>
            <a:off x="8736760" y="2325171"/>
            <a:ext cx="257057" cy="143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C990B60-CE2D-BF45-8EDC-85FFC53521E0}"/>
              </a:ext>
            </a:extLst>
          </p:cNvPr>
          <p:cNvSpPr/>
          <p:nvPr/>
        </p:nvSpPr>
        <p:spPr bwMode="white">
          <a:xfrm>
            <a:off x="9860198" y="2267911"/>
            <a:ext cx="199933" cy="200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8BB7531-C6F5-E673-2393-9A5BC128F5DF}"/>
              </a:ext>
            </a:extLst>
          </p:cNvPr>
          <p:cNvSpPr/>
          <p:nvPr/>
        </p:nvSpPr>
        <p:spPr bwMode="white">
          <a:xfrm>
            <a:off x="10688495" y="2267911"/>
            <a:ext cx="456991" cy="200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FCA825F-1B62-79EE-980F-82DDB502B287}"/>
              </a:ext>
            </a:extLst>
          </p:cNvPr>
          <p:cNvSpPr/>
          <p:nvPr/>
        </p:nvSpPr>
        <p:spPr bwMode="white">
          <a:xfrm>
            <a:off x="2795867" y="2897762"/>
            <a:ext cx="476033" cy="209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BD8A55B-1C9E-CF9F-65B5-A1311125E452}"/>
              </a:ext>
            </a:extLst>
          </p:cNvPr>
          <p:cNvSpPr/>
          <p:nvPr/>
        </p:nvSpPr>
        <p:spPr bwMode="white">
          <a:xfrm>
            <a:off x="3757454" y="2897762"/>
            <a:ext cx="476033" cy="209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0C0F5A7-B6F0-9D14-EB01-E7C8E7F206F8}"/>
              </a:ext>
            </a:extLst>
          </p:cNvPr>
          <p:cNvSpPr/>
          <p:nvPr/>
        </p:nvSpPr>
        <p:spPr bwMode="white">
          <a:xfrm>
            <a:off x="4985619" y="2955022"/>
            <a:ext cx="199933" cy="143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8291B28-DE2C-B3D8-420E-04DC39D09CC0}"/>
              </a:ext>
            </a:extLst>
          </p:cNvPr>
          <p:cNvSpPr/>
          <p:nvPr/>
        </p:nvSpPr>
        <p:spPr bwMode="white">
          <a:xfrm>
            <a:off x="8127437" y="2897762"/>
            <a:ext cx="314181" cy="200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9ACD9AC-D4C1-C5A9-676A-6B6A650BF514}"/>
              </a:ext>
            </a:extLst>
          </p:cNvPr>
          <p:cNvSpPr/>
          <p:nvPr/>
        </p:nvSpPr>
        <p:spPr bwMode="white">
          <a:xfrm>
            <a:off x="9146148" y="2897762"/>
            <a:ext cx="142809" cy="200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6DFED6AE-89BD-4829-36B5-50D326324A0C}"/>
              </a:ext>
            </a:extLst>
          </p:cNvPr>
          <p:cNvSpPr/>
          <p:nvPr/>
        </p:nvSpPr>
        <p:spPr bwMode="white">
          <a:xfrm>
            <a:off x="10221983" y="2964565"/>
            <a:ext cx="199933" cy="181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8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F98832-D037-3829-AF72-FFEB2485C0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2" y="963738"/>
            <a:ext cx="11520000" cy="4088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C79411-8FC7-5795-742C-29CFDC65A896}"/>
              </a:ext>
            </a:extLst>
          </p:cNvPr>
          <p:cNvSpPr/>
          <p:nvPr/>
        </p:nvSpPr>
        <p:spPr bwMode="white">
          <a:xfrm>
            <a:off x="3641177" y="1983424"/>
            <a:ext cx="285619" cy="228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E057FA6-21CB-7239-387B-1722FF566843}"/>
              </a:ext>
            </a:extLst>
          </p:cNvPr>
          <p:cNvSpPr/>
          <p:nvPr/>
        </p:nvSpPr>
        <p:spPr bwMode="white">
          <a:xfrm>
            <a:off x="3641177" y="2469443"/>
            <a:ext cx="342743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6A23A4-19B6-B5BC-D9A0-EAB5DEE4036F}"/>
              </a:ext>
            </a:extLst>
          </p:cNvPr>
          <p:cNvSpPr/>
          <p:nvPr/>
        </p:nvSpPr>
        <p:spPr bwMode="white">
          <a:xfrm>
            <a:off x="2098830" y="3775023"/>
            <a:ext cx="2284958" cy="266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10CD264-BF4E-B1B8-12B6-203082DFCA41}"/>
              </a:ext>
            </a:extLst>
          </p:cNvPr>
          <p:cNvSpPr/>
          <p:nvPr/>
        </p:nvSpPr>
        <p:spPr bwMode="white">
          <a:xfrm>
            <a:off x="4612285" y="3775023"/>
            <a:ext cx="2199272" cy="266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6C0D26B-743F-0F55-9708-20EA83FB9EE7}"/>
              </a:ext>
            </a:extLst>
          </p:cNvPr>
          <p:cNvSpPr/>
          <p:nvPr/>
        </p:nvSpPr>
        <p:spPr bwMode="white">
          <a:xfrm>
            <a:off x="2098830" y="4241982"/>
            <a:ext cx="5436296" cy="266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8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FE8C7C-0F97-49DB-DC5E-ADD1C497E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41" y="1067922"/>
            <a:ext cx="11520000" cy="202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35FC0B2-20F8-8C07-DF89-4B882B9266B6}"/>
              </a:ext>
            </a:extLst>
          </p:cNvPr>
          <p:cNvSpPr/>
          <p:nvPr/>
        </p:nvSpPr>
        <p:spPr bwMode="white">
          <a:xfrm>
            <a:off x="2296378" y="1793309"/>
            <a:ext cx="295140" cy="171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E52BE9-30FD-A7CC-7ECC-440EC13A6FF0}"/>
              </a:ext>
            </a:extLst>
          </p:cNvPr>
          <p:cNvSpPr/>
          <p:nvPr/>
        </p:nvSpPr>
        <p:spPr bwMode="white">
          <a:xfrm>
            <a:off x="5057369" y="1764675"/>
            <a:ext cx="599801" cy="200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E970E66-A9AB-6B20-F736-BFAC55225824}"/>
              </a:ext>
            </a:extLst>
          </p:cNvPr>
          <p:cNvSpPr/>
          <p:nvPr/>
        </p:nvSpPr>
        <p:spPr bwMode="white">
          <a:xfrm>
            <a:off x="7885006" y="1764675"/>
            <a:ext cx="637884" cy="200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87C3AAE-0EC1-7D43-5595-F24221922BF6}"/>
              </a:ext>
            </a:extLst>
          </p:cNvPr>
          <p:cNvSpPr/>
          <p:nvPr/>
        </p:nvSpPr>
        <p:spPr bwMode="white">
          <a:xfrm>
            <a:off x="9008444" y="2232359"/>
            <a:ext cx="209454" cy="200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8289D63-BC71-F496-AAA3-763F8A3A78A7}"/>
              </a:ext>
            </a:extLst>
          </p:cNvPr>
          <p:cNvSpPr/>
          <p:nvPr/>
        </p:nvSpPr>
        <p:spPr bwMode="white">
          <a:xfrm>
            <a:off x="8589535" y="2700043"/>
            <a:ext cx="485553" cy="20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76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E690AB-2143-9ED1-101C-34A0488B8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76" y="802452"/>
            <a:ext cx="11520000" cy="3591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1D55E6-8ECB-174C-E47A-8453F43AEBCF}"/>
              </a:ext>
            </a:extLst>
          </p:cNvPr>
          <p:cNvSpPr/>
          <p:nvPr/>
        </p:nvSpPr>
        <p:spPr bwMode="white">
          <a:xfrm>
            <a:off x="4592374" y="1688474"/>
            <a:ext cx="980628" cy="266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062218-4401-33F0-79C4-73EE6B068011}"/>
              </a:ext>
            </a:extLst>
          </p:cNvPr>
          <p:cNvSpPr/>
          <p:nvPr/>
        </p:nvSpPr>
        <p:spPr bwMode="white">
          <a:xfrm>
            <a:off x="1745696" y="2212465"/>
            <a:ext cx="304661" cy="200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E8A2E7F-5426-D00D-99FB-CF4ED3146041}"/>
              </a:ext>
            </a:extLst>
          </p:cNvPr>
          <p:cNvSpPr/>
          <p:nvPr/>
        </p:nvSpPr>
        <p:spPr bwMode="white">
          <a:xfrm>
            <a:off x="5192176" y="2269628"/>
            <a:ext cx="314181" cy="142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FC02D01-77CD-0ED2-B344-28D316D9DA30}"/>
              </a:ext>
            </a:extLst>
          </p:cNvPr>
          <p:cNvSpPr/>
          <p:nvPr/>
        </p:nvSpPr>
        <p:spPr bwMode="white">
          <a:xfrm>
            <a:off x="1307746" y="3603425"/>
            <a:ext cx="4550876" cy="266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8894C91-6C62-335C-BE74-C7135FDC2321}"/>
              </a:ext>
            </a:extLst>
          </p:cNvPr>
          <p:cNvSpPr/>
          <p:nvPr/>
        </p:nvSpPr>
        <p:spPr bwMode="white">
          <a:xfrm>
            <a:off x="6096638" y="3603425"/>
            <a:ext cx="4779372" cy="266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644B7E4-B84A-394F-9F27-394D872707E3}"/>
              </a:ext>
            </a:extLst>
          </p:cNvPr>
          <p:cNvSpPr/>
          <p:nvPr/>
        </p:nvSpPr>
        <p:spPr bwMode="white">
          <a:xfrm>
            <a:off x="1317266" y="4070254"/>
            <a:ext cx="7921190" cy="266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5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2023-07-26T08:08:11Z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