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9" r:id="rId3"/>
    <p:sldId id="263" r:id="rId4"/>
    <p:sldId id="262" r:id="rId5"/>
    <p:sldId id="261" r:id="rId6"/>
    <p:sldId id="260" r:id="rId7"/>
    <p:sldId id="258" r:id="rId8"/>
  </p:sldIdLst>
  <p:sldSz cx="12192000" cy="6858000"/>
  <p:notesSz cx="6858000" cy="9144000"/>
  <p:custDataLst>
    <p:tags r:id="rId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80" y="1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2023/7/26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0" y="-635"/>
            <a:ext cx="12191365" cy="685863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>
            <a:extLst>
              <a:ext uri="{FF2B5EF4-FFF2-40B4-BE49-F238E27FC236}">
                <a16:creationId xmlns:a16="http://schemas.microsoft.com/office/drawing/2014/main" id="{177E8B74-0725-9A25-FAF7-2AE6E0CB639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379"/>
          <a:stretch/>
        </p:blipFill>
        <p:spPr>
          <a:xfrm>
            <a:off x="4656508" y="2188800"/>
            <a:ext cx="2605938" cy="89793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>
            <a:extLst>
              <a:ext uri="{FF2B5EF4-FFF2-40B4-BE49-F238E27FC236}">
                <a16:creationId xmlns:a16="http://schemas.microsoft.com/office/drawing/2014/main" id="{772386BE-6F64-613E-11A3-B2EA39CA18A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34"/>
          <a:stretch/>
        </p:blipFill>
        <p:spPr>
          <a:xfrm>
            <a:off x="3928126" y="3343523"/>
            <a:ext cx="4062701" cy="7986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84ABA3F0-2B57-DE39-B36F-A55DEC2F58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07" y="752723"/>
            <a:ext cx="11520000" cy="432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101E5D0C-6F8D-54F5-FC03-E6CB2CF46766}"/>
              </a:ext>
            </a:extLst>
          </p:cNvPr>
          <p:cNvSpPr/>
          <p:nvPr/>
        </p:nvSpPr>
        <p:spPr bwMode="white">
          <a:xfrm>
            <a:off x="3474035" y="2764908"/>
            <a:ext cx="199933" cy="20980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052AAE55-AC9A-92D3-D3A5-411BED85E6A0}"/>
              </a:ext>
            </a:extLst>
          </p:cNvPr>
          <p:cNvSpPr/>
          <p:nvPr/>
        </p:nvSpPr>
        <p:spPr bwMode="white">
          <a:xfrm>
            <a:off x="3826300" y="3756696"/>
            <a:ext cx="323702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B1F3AF8E-E5E9-B0C1-9F97-154F9B3E7400}"/>
              </a:ext>
            </a:extLst>
          </p:cNvPr>
          <p:cNvSpPr/>
          <p:nvPr/>
        </p:nvSpPr>
        <p:spPr bwMode="white">
          <a:xfrm>
            <a:off x="6177903" y="3756696"/>
            <a:ext cx="314181" cy="24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7C728EB5-540A-0B0C-AAF9-522A4D57AD59}"/>
              </a:ext>
            </a:extLst>
          </p:cNvPr>
          <p:cNvSpPr/>
          <p:nvPr/>
        </p:nvSpPr>
        <p:spPr bwMode="white">
          <a:xfrm>
            <a:off x="2445804" y="4252590"/>
            <a:ext cx="314181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0F1ADE54-6E97-7589-6C98-97DAB8B73BCF}"/>
              </a:ext>
            </a:extLst>
          </p:cNvPr>
          <p:cNvSpPr/>
          <p:nvPr/>
        </p:nvSpPr>
        <p:spPr bwMode="white">
          <a:xfrm>
            <a:off x="5987490" y="4252590"/>
            <a:ext cx="323702" cy="2479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7E12DA2C-D6E8-D8C2-2B2D-C818B99AF474}"/>
              </a:ext>
            </a:extLst>
          </p:cNvPr>
          <p:cNvSpPr/>
          <p:nvPr/>
        </p:nvSpPr>
        <p:spPr bwMode="white">
          <a:xfrm>
            <a:off x="9586300" y="4252590"/>
            <a:ext cx="314180" cy="267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9855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9DD6964E-36E7-6C18-8CA9-E97E7D758D0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446" y="1016492"/>
            <a:ext cx="11520000" cy="31282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6956B952-8292-B8F4-49F2-046830B478DC}"/>
              </a:ext>
            </a:extLst>
          </p:cNvPr>
          <p:cNvSpPr/>
          <p:nvPr/>
        </p:nvSpPr>
        <p:spPr bwMode="white">
          <a:xfrm>
            <a:off x="10951379" y="1769948"/>
            <a:ext cx="590280" cy="267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83E8DF7-3981-20FA-9258-B02F581077B7}"/>
              </a:ext>
            </a:extLst>
          </p:cNvPr>
          <p:cNvSpPr/>
          <p:nvPr/>
        </p:nvSpPr>
        <p:spPr bwMode="white">
          <a:xfrm>
            <a:off x="10808569" y="2275432"/>
            <a:ext cx="866380" cy="25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CAD81089-B085-2178-EFFB-2DE5CF48B81D}"/>
              </a:ext>
            </a:extLst>
          </p:cNvPr>
          <p:cNvSpPr/>
          <p:nvPr/>
        </p:nvSpPr>
        <p:spPr bwMode="white">
          <a:xfrm>
            <a:off x="10951379" y="2780915"/>
            <a:ext cx="590280" cy="25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E65F98E7-6297-4F48-DC23-BC570C377D10}"/>
              </a:ext>
            </a:extLst>
          </p:cNvPr>
          <p:cNvSpPr/>
          <p:nvPr/>
        </p:nvSpPr>
        <p:spPr bwMode="white">
          <a:xfrm>
            <a:off x="10808569" y="3286399"/>
            <a:ext cx="866380" cy="2575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9993CB80-8C1B-00C8-A988-B5EC0CE921A8}"/>
              </a:ext>
            </a:extLst>
          </p:cNvPr>
          <p:cNvSpPr/>
          <p:nvPr/>
        </p:nvSpPr>
        <p:spPr bwMode="white">
          <a:xfrm>
            <a:off x="10951379" y="3782345"/>
            <a:ext cx="590280" cy="26704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0130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AAB9D63A-CC12-DC78-766F-DE2647DE5D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539" y="1028216"/>
            <a:ext cx="11520000" cy="253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47CFFC-C924-281A-290A-1932BD419CF1}"/>
              </a:ext>
            </a:extLst>
          </p:cNvPr>
          <p:cNvSpPr/>
          <p:nvPr/>
        </p:nvSpPr>
        <p:spPr bwMode="white">
          <a:xfrm>
            <a:off x="7389977" y="1964731"/>
            <a:ext cx="304661" cy="238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DFD47050-680E-661C-5E1A-B9C8CF9E7408}"/>
              </a:ext>
            </a:extLst>
          </p:cNvPr>
          <p:cNvSpPr/>
          <p:nvPr/>
        </p:nvSpPr>
        <p:spPr bwMode="white">
          <a:xfrm>
            <a:off x="7389977" y="2471214"/>
            <a:ext cx="304661" cy="23890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38118A79-665A-1563-8CBD-FE56DC5A31D7}"/>
              </a:ext>
            </a:extLst>
          </p:cNvPr>
          <p:cNvSpPr/>
          <p:nvPr/>
        </p:nvSpPr>
        <p:spPr bwMode="white">
          <a:xfrm>
            <a:off x="7399497" y="2968140"/>
            <a:ext cx="295140" cy="2580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92091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6B2EB1BD-5B16-186F-6C44-FFAAA665E79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754" y="623769"/>
            <a:ext cx="11520000" cy="50524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ED4E684F-0B01-8617-1A51-3C5960DB0BB5}"/>
              </a:ext>
            </a:extLst>
          </p:cNvPr>
          <p:cNvSpPr/>
          <p:nvPr/>
        </p:nvSpPr>
        <p:spPr bwMode="white">
          <a:xfrm>
            <a:off x="2821481" y="3941202"/>
            <a:ext cx="19993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48F349C-8797-7EAA-4606-6C671DDCA901}"/>
              </a:ext>
            </a:extLst>
          </p:cNvPr>
          <p:cNvSpPr/>
          <p:nvPr/>
        </p:nvSpPr>
        <p:spPr bwMode="white">
          <a:xfrm>
            <a:off x="7638935" y="3998400"/>
            <a:ext cx="19041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F8A50EAC-DB34-204B-AC74-9AB26D60874A}"/>
              </a:ext>
            </a:extLst>
          </p:cNvPr>
          <p:cNvSpPr/>
          <p:nvPr/>
        </p:nvSpPr>
        <p:spPr bwMode="white">
          <a:xfrm>
            <a:off x="4401911" y="4227188"/>
            <a:ext cx="19041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37DEB33D-ACA1-541A-3D55-C2615499F677}"/>
              </a:ext>
            </a:extLst>
          </p:cNvPr>
          <p:cNvSpPr/>
          <p:nvPr/>
        </p:nvSpPr>
        <p:spPr bwMode="white">
          <a:xfrm>
            <a:off x="5192125" y="4227188"/>
            <a:ext cx="19041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C1E9E67D-609B-67C5-90BD-DB63C8405971}"/>
              </a:ext>
            </a:extLst>
          </p:cNvPr>
          <p:cNvSpPr/>
          <p:nvPr/>
        </p:nvSpPr>
        <p:spPr bwMode="white">
          <a:xfrm>
            <a:off x="4382869" y="4846824"/>
            <a:ext cx="133289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>
            <a:extLst>
              <a:ext uri="{FF2B5EF4-FFF2-40B4-BE49-F238E27FC236}">
                <a16:creationId xmlns:a16="http://schemas.microsoft.com/office/drawing/2014/main" id="{773B4BFB-6255-AB35-CA65-8EA91830153C}"/>
              </a:ext>
            </a:extLst>
          </p:cNvPr>
          <p:cNvSpPr/>
          <p:nvPr/>
        </p:nvSpPr>
        <p:spPr bwMode="white">
          <a:xfrm>
            <a:off x="6096588" y="4846824"/>
            <a:ext cx="19993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>
            <a:extLst>
              <a:ext uri="{FF2B5EF4-FFF2-40B4-BE49-F238E27FC236}">
                <a16:creationId xmlns:a16="http://schemas.microsoft.com/office/drawing/2014/main" id="{8D677C0A-C504-0755-9FB6-99421F594DB0}"/>
              </a:ext>
            </a:extLst>
          </p:cNvPr>
          <p:cNvSpPr/>
          <p:nvPr/>
        </p:nvSpPr>
        <p:spPr bwMode="white">
          <a:xfrm>
            <a:off x="8267299" y="4846824"/>
            <a:ext cx="19993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>
            <a:extLst>
              <a:ext uri="{FF2B5EF4-FFF2-40B4-BE49-F238E27FC236}">
                <a16:creationId xmlns:a16="http://schemas.microsoft.com/office/drawing/2014/main" id="{BAD72543-1B3E-0928-404B-164DA6F1711A}"/>
              </a:ext>
            </a:extLst>
          </p:cNvPr>
          <p:cNvSpPr/>
          <p:nvPr/>
        </p:nvSpPr>
        <p:spPr bwMode="white">
          <a:xfrm>
            <a:off x="10000059" y="4846824"/>
            <a:ext cx="209454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5" name="矩形 14">
            <a:extLst>
              <a:ext uri="{FF2B5EF4-FFF2-40B4-BE49-F238E27FC236}">
                <a16:creationId xmlns:a16="http://schemas.microsoft.com/office/drawing/2014/main" id="{65DA93D0-0CA3-4F1B-537A-2FCE658DD518}"/>
              </a:ext>
            </a:extLst>
          </p:cNvPr>
          <p:cNvSpPr/>
          <p:nvPr/>
        </p:nvSpPr>
        <p:spPr bwMode="white">
          <a:xfrm>
            <a:off x="1145844" y="5352065"/>
            <a:ext cx="19041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6" name="矩形 15">
            <a:extLst>
              <a:ext uri="{FF2B5EF4-FFF2-40B4-BE49-F238E27FC236}">
                <a16:creationId xmlns:a16="http://schemas.microsoft.com/office/drawing/2014/main" id="{DD8AE935-1127-2E89-979E-B5D9E2785811}"/>
              </a:ext>
            </a:extLst>
          </p:cNvPr>
          <p:cNvSpPr/>
          <p:nvPr/>
        </p:nvSpPr>
        <p:spPr bwMode="white">
          <a:xfrm>
            <a:off x="2802439" y="5352065"/>
            <a:ext cx="190413" cy="20018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96795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0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2VjNDQ0NWZiZTVmYTE2MzFlMjYzYTVlOGE4MGMyNmM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0" baseType="lpstr"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fuyu yang</cp:lastModifiedBy>
  <cp:revision>4</cp:revision>
  <dcterms:created xsi:type="dcterms:W3CDTF">2023-07-20T00:26:43Z</dcterms:created>
  <dcterms:modified xsi:type="dcterms:W3CDTF">2023-07-26T08:04:39Z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6F2A089325D34E74B0B98DC779C24F40_12</vt:lpwstr>
  </property>
  <property fmtid="{D5CDD505-2E9C-101B-9397-08002B2CF9AE}" pid="3" name="KSOProductBuildVer">
    <vt:lpwstr>2052-11.1.0.14309</vt:lpwstr>
  </property>
</Properties>
</file>