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2"/>
          <a:stretch>
            <a:fillRect/>
          </a:stretch>
        </p:blipFill>
        <p:spPr>
          <a:xfrm>
            <a:off x="4304815" y="2022231"/>
            <a:ext cx="3186231" cy="85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73"/>
          <a:stretch>
            <a:fillRect/>
          </a:stretch>
        </p:blipFill>
        <p:spPr>
          <a:xfrm>
            <a:off x="2868738" y="3267323"/>
            <a:ext cx="6304569" cy="99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6" y="576083"/>
            <a:ext cx="11520000" cy="3662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58577" y="2035188"/>
            <a:ext cx="590280" cy="200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66908" y="2035188"/>
            <a:ext cx="333223" cy="200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94478" y="2035188"/>
            <a:ext cx="456991" cy="200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41619" y="2035188"/>
            <a:ext cx="304661" cy="200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539536" y="3221183"/>
            <a:ext cx="266579" cy="19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7820782" y="3221183"/>
            <a:ext cx="266579" cy="19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672825" y="3819060"/>
            <a:ext cx="266579" cy="19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09131" y="3846498"/>
            <a:ext cx="266579" cy="19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4" y="4166764"/>
            <a:ext cx="11520000" cy="142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/>
        </p:nvSpPr>
        <p:spPr bwMode="white">
          <a:xfrm>
            <a:off x="2984086" y="4789536"/>
            <a:ext cx="752132" cy="210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429904" y="4789536"/>
            <a:ext cx="476033" cy="210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336351" y="5259011"/>
            <a:ext cx="323702" cy="210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848814" y="5259011"/>
            <a:ext cx="466512" cy="210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5" y="723415"/>
            <a:ext cx="11520000" cy="388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75342" y="1390757"/>
            <a:ext cx="837818" cy="209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78985" y="1390650"/>
            <a:ext cx="619125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59044" y="1390757"/>
            <a:ext cx="837818" cy="209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62846" y="1390757"/>
            <a:ext cx="837818" cy="209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760942" y="1877264"/>
            <a:ext cx="1442996" cy="2003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7" name="矩形 46"/>
          <p:cNvSpPr/>
          <p:nvPr/>
        </p:nvSpPr>
        <p:spPr bwMode="white">
          <a:xfrm>
            <a:off x="3136146" y="1877263"/>
            <a:ext cx="2684361" cy="2003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/>
          <p:cNvSpPr/>
          <p:nvPr/>
        </p:nvSpPr>
        <p:spPr bwMode="white">
          <a:xfrm>
            <a:off x="6095999" y="1730725"/>
            <a:ext cx="2327031" cy="2823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9" name="矩形 48"/>
          <p:cNvSpPr/>
          <p:nvPr/>
        </p:nvSpPr>
        <p:spPr bwMode="white">
          <a:xfrm>
            <a:off x="9142942" y="1789341"/>
            <a:ext cx="2058458" cy="286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  <p:bldP spid="2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500677"/>
            <a:ext cx="11520000" cy="329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78480" y="2018685"/>
            <a:ext cx="3227504" cy="735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" y="615207"/>
            <a:ext cx="11520000" cy="281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64555" y="2532401"/>
            <a:ext cx="5303008" cy="734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YìYì.</cp:lastModifiedBy>
  <cp:revision>5</cp:revision>
  <dcterms:created xsi:type="dcterms:W3CDTF">2023-07-20T00:26:00Z</dcterms:created>
  <dcterms:modified xsi:type="dcterms:W3CDTF">2023-07-27T15:07:37Z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2052-11.1.0.10314</vt:lpwstr>
  </property>
</Properties>
</file>