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>
            <a:fillRect/>
          </a:stretch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44"/>
          <a:stretch>
            <a:fillRect/>
          </a:stretch>
        </p:blipFill>
        <p:spPr>
          <a:xfrm>
            <a:off x="4811837" y="3267323"/>
            <a:ext cx="2172185" cy="10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606184"/>
            <a:ext cx="11520000" cy="310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88448" y="1997925"/>
            <a:ext cx="476033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35588" y="1997925"/>
            <a:ext cx="333223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91522" y="1997925"/>
            <a:ext cx="476033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48184" y="1997925"/>
            <a:ext cx="333223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44977" y="2327031"/>
            <a:ext cx="485553" cy="328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58233" y="2455483"/>
            <a:ext cx="609322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91390" y="2913042"/>
            <a:ext cx="752132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676524"/>
            <a:ext cx="11520000" cy="402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88173" y="1191725"/>
            <a:ext cx="257057" cy="66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62388" y="1306215"/>
            <a:ext cx="1104396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42421" y="1306215"/>
            <a:ext cx="695008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5462" y="1306215"/>
            <a:ext cx="742611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55016" y="1306215"/>
            <a:ext cx="828297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49757" y="2074076"/>
            <a:ext cx="1653474" cy="181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3563295" y="1980291"/>
            <a:ext cx="1788289" cy="2005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6511648" y="2074075"/>
            <a:ext cx="1653474" cy="228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9229838" y="2074075"/>
            <a:ext cx="2405315" cy="2779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8" y="946154"/>
            <a:ext cx="11520000" cy="241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3937" y="2082792"/>
            <a:ext cx="1523305" cy="65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78830" y="2082792"/>
            <a:ext cx="1666115" cy="65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25441" y="2082792"/>
            <a:ext cx="1390016" cy="65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29243" y="2054138"/>
            <a:ext cx="2342082" cy="114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864092"/>
            <a:ext cx="11520000" cy="27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06040" y="1902556"/>
            <a:ext cx="5712395" cy="724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85" y="811338"/>
            <a:ext cx="11520000" cy="309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99654" y="2458922"/>
            <a:ext cx="3779702" cy="1180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2023-07-27T15:08:01Z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