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1796668-12E3-17B2-EB03-AD69F4509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/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EFDD99A-E4DE-C343-AD42-4546F48D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55"/>
          <a:stretch/>
        </p:blipFill>
        <p:spPr>
          <a:xfrm>
            <a:off x="3683491" y="3290770"/>
            <a:ext cx="4428877" cy="9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E2C722-E5C4-12B2-044D-4B0E1D959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600323"/>
            <a:ext cx="11520000" cy="316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37C63C-B64D-973B-0CE0-43D6132FF712}"/>
              </a:ext>
            </a:extLst>
          </p:cNvPr>
          <p:cNvSpPr/>
          <p:nvPr/>
        </p:nvSpPr>
        <p:spPr bwMode="white">
          <a:xfrm>
            <a:off x="827258" y="2547942"/>
            <a:ext cx="1380495" cy="67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061D16-B513-9F39-586F-5EB91420522C}"/>
              </a:ext>
            </a:extLst>
          </p:cNvPr>
          <p:cNvSpPr/>
          <p:nvPr/>
        </p:nvSpPr>
        <p:spPr bwMode="white">
          <a:xfrm>
            <a:off x="3521605" y="2547942"/>
            <a:ext cx="1390016" cy="67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7EFF18-D34F-F10B-E31F-B6909CCD9FA6}"/>
              </a:ext>
            </a:extLst>
          </p:cNvPr>
          <p:cNvSpPr/>
          <p:nvPr/>
        </p:nvSpPr>
        <p:spPr bwMode="white">
          <a:xfrm>
            <a:off x="6358762" y="2547942"/>
            <a:ext cx="1247206" cy="67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DE4F9E-3264-016B-14AE-2446BE973805}"/>
              </a:ext>
            </a:extLst>
          </p:cNvPr>
          <p:cNvSpPr/>
          <p:nvPr/>
        </p:nvSpPr>
        <p:spPr bwMode="white">
          <a:xfrm>
            <a:off x="9329208" y="2547942"/>
            <a:ext cx="1523304" cy="67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5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DA2923-59CE-A3C6-F3EF-741A36FB3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764446"/>
            <a:ext cx="11520000" cy="246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08488E-3786-16C4-8B50-F807062E88A6}"/>
              </a:ext>
            </a:extLst>
          </p:cNvPr>
          <p:cNvSpPr/>
          <p:nvPr/>
        </p:nvSpPr>
        <p:spPr bwMode="white">
          <a:xfrm>
            <a:off x="1927284" y="1461077"/>
            <a:ext cx="4465190" cy="734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DB6ED7F-27C6-CECF-DE80-180F64C07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2892511"/>
            <a:ext cx="11520000" cy="29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FED68A-F862-0DD4-E39C-F51B481F3B5B}"/>
              </a:ext>
            </a:extLst>
          </p:cNvPr>
          <p:cNvSpPr/>
          <p:nvPr/>
        </p:nvSpPr>
        <p:spPr bwMode="white">
          <a:xfrm>
            <a:off x="1917763" y="4016345"/>
            <a:ext cx="5569586" cy="733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9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7352A8-A52D-7121-D5D5-D53B3E5AF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518262"/>
            <a:ext cx="11520000" cy="24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81C598-0771-944B-A13E-1597C9A80B80}"/>
              </a:ext>
            </a:extLst>
          </p:cNvPr>
          <p:cNvSpPr/>
          <p:nvPr/>
        </p:nvSpPr>
        <p:spPr bwMode="white">
          <a:xfrm>
            <a:off x="1906040" y="1147260"/>
            <a:ext cx="4741289" cy="743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240757E-404B-F532-3498-42E4DFCA8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2698754"/>
            <a:ext cx="11520000" cy="289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8F339F-AA9B-3794-B841-A6D95A69B095}"/>
              </a:ext>
            </a:extLst>
          </p:cNvPr>
          <p:cNvSpPr/>
          <p:nvPr/>
        </p:nvSpPr>
        <p:spPr bwMode="white">
          <a:xfrm>
            <a:off x="1915561" y="3813545"/>
            <a:ext cx="5017388" cy="714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6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51FF71-2568-860C-3F5A-B39FCC031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834784"/>
            <a:ext cx="11520000" cy="181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97F6A5-1226-82A7-F8D2-4406375B4A35}"/>
              </a:ext>
            </a:extLst>
          </p:cNvPr>
          <p:cNvSpPr/>
          <p:nvPr/>
        </p:nvSpPr>
        <p:spPr bwMode="white">
          <a:xfrm>
            <a:off x="4909419" y="2265636"/>
            <a:ext cx="609322" cy="209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