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>
            <a:fillRect/>
          </a:stretch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6"/>
          <a:stretch>
            <a:fillRect/>
          </a:stretch>
        </p:blipFill>
        <p:spPr>
          <a:xfrm>
            <a:off x="3721591" y="3238015"/>
            <a:ext cx="4352677" cy="100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5" y="688247"/>
            <a:ext cx="11520000" cy="245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09724" y="2234995"/>
            <a:ext cx="190413" cy="21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29096" y="2750578"/>
            <a:ext cx="209454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5" y="3314216"/>
            <a:ext cx="11520000" cy="255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752931" y="4001236"/>
            <a:ext cx="218975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99608" y="5022224"/>
            <a:ext cx="209454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2" y="653077"/>
            <a:ext cx="11520000" cy="24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8860" y="1892012"/>
            <a:ext cx="5303008" cy="77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6" y="2868739"/>
            <a:ext cx="11520000" cy="224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7097" y="3725606"/>
            <a:ext cx="4817454" cy="780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" y="796552"/>
            <a:ext cx="11520000" cy="267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8820" y="2016078"/>
            <a:ext cx="4741289" cy="781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70661"/>
            <a:ext cx="11520000" cy="28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423" y="2671302"/>
            <a:ext cx="5998016" cy="781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