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>
            <a:fillRect/>
          </a:stretch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2"/>
          <a:stretch>
            <a:fillRect/>
          </a:stretch>
        </p:blipFill>
        <p:spPr>
          <a:xfrm>
            <a:off x="3238015" y="3232154"/>
            <a:ext cx="5577738" cy="9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23416"/>
            <a:ext cx="11520000" cy="406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81123" y="1990368"/>
            <a:ext cx="539692" cy="381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66016" y="2051538"/>
            <a:ext cx="476033" cy="31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60429" y="1990368"/>
            <a:ext cx="476033" cy="381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45322" y="1946032"/>
            <a:ext cx="485554" cy="425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23272" y="2857231"/>
            <a:ext cx="599801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71669" y="3257322"/>
            <a:ext cx="1980297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81123" y="4319955"/>
            <a:ext cx="476033" cy="35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366016" y="4319955"/>
            <a:ext cx="485553" cy="35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60429" y="4319955"/>
            <a:ext cx="466512" cy="35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345322" y="4167555"/>
            <a:ext cx="476033" cy="50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5" y="1185890"/>
            <a:ext cx="11520000" cy="154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73030" y="1900449"/>
            <a:ext cx="1028231" cy="209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52336" y="1900449"/>
            <a:ext cx="1028231" cy="209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06319" y="2405404"/>
            <a:ext cx="1037752" cy="200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95146" y="2405404"/>
            <a:ext cx="1028231" cy="200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606185"/>
            <a:ext cx="11520000" cy="346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88067" y="1321773"/>
            <a:ext cx="333223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62315" y="1321773"/>
            <a:ext cx="199932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40266" y="1817914"/>
            <a:ext cx="752132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57323" y="1817914"/>
            <a:ext cx="466511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16365" y="2314056"/>
            <a:ext cx="1028231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66712" y="2314056"/>
            <a:ext cx="609322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92464" y="2800656"/>
            <a:ext cx="1313851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85621" y="2800656"/>
            <a:ext cx="752132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68563" y="3296797"/>
            <a:ext cx="1589950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95009" y="3296797"/>
            <a:ext cx="894942" cy="20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644662" y="3783397"/>
            <a:ext cx="1866049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13919" y="3783397"/>
            <a:ext cx="1028231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70308"/>
            <a:ext cx="11520000" cy="355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61553" y="3012334"/>
            <a:ext cx="1313851" cy="209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69223" y="3012334"/>
            <a:ext cx="752131" cy="209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37652" y="3508442"/>
            <a:ext cx="1589950" cy="209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02512" y="3508442"/>
            <a:ext cx="885422" cy="209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25475" y="4004550"/>
            <a:ext cx="1866049" cy="200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35801" y="4004550"/>
            <a:ext cx="1037752" cy="200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676524"/>
            <a:ext cx="11520000" cy="287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145183" y="2219204"/>
            <a:ext cx="609322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62373" y="2219204"/>
            <a:ext cx="590280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07034" y="2714386"/>
            <a:ext cx="723570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38473" y="2714386"/>
            <a:ext cx="875900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5911" y="3200045"/>
            <a:ext cx="875900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83530" y="3200045"/>
            <a:ext cx="476033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421282" y="3200045"/>
            <a:ext cx="571239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611365" y="3200045"/>
            <a:ext cx="1018710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553580" y="3200045"/>
            <a:ext cx="1009190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124489" y="3200045"/>
            <a:ext cx="466512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162241" y="3200045"/>
            <a:ext cx="571239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352324" y="3200045"/>
            <a:ext cx="1152000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2023-07-27T15:10:46Z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