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467E06B-F9CB-A051-EF74-590AD0CE65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/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8926EE0-576A-3F8B-DE87-725E2822B5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5"/>
          <a:stretch/>
        </p:blipFill>
        <p:spPr>
          <a:xfrm>
            <a:off x="3718661" y="3179400"/>
            <a:ext cx="4358538" cy="103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879E29-2339-B5F9-1ED4-0110F65AA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" y="735139"/>
            <a:ext cx="11520000" cy="302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A7EAD1-3275-FA19-1DB4-5AA7CF921DDA}"/>
              </a:ext>
            </a:extLst>
          </p:cNvPr>
          <p:cNvSpPr/>
          <p:nvPr/>
        </p:nvSpPr>
        <p:spPr bwMode="white">
          <a:xfrm>
            <a:off x="4250326" y="2116842"/>
            <a:ext cx="314181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7AD9E5-AEC1-4506-F80B-11953245BACD}"/>
              </a:ext>
            </a:extLst>
          </p:cNvPr>
          <p:cNvSpPr/>
          <p:nvPr/>
        </p:nvSpPr>
        <p:spPr bwMode="white">
          <a:xfrm>
            <a:off x="7506392" y="2116842"/>
            <a:ext cx="533156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ACF328-D0D4-629D-B9A3-6025886FA8F7}"/>
              </a:ext>
            </a:extLst>
          </p:cNvPr>
          <p:cNvSpPr/>
          <p:nvPr/>
        </p:nvSpPr>
        <p:spPr bwMode="white">
          <a:xfrm>
            <a:off x="10838623" y="2116842"/>
            <a:ext cx="704529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C8C560-4E08-C3A8-CAE6-0E2034A7385B}"/>
              </a:ext>
            </a:extLst>
          </p:cNvPr>
          <p:cNvSpPr/>
          <p:nvPr/>
        </p:nvSpPr>
        <p:spPr bwMode="white">
          <a:xfrm>
            <a:off x="3498194" y="2555175"/>
            <a:ext cx="828297" cy="209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919D1A3-634B-2984-0936-0416B105104F}"/>
              </a:ext>
            </a:extLst>
          </p:cNvPr>
          <p:cNvSpPr/>
          <p:nvPr/>
        </p:nvSpPr>
        <p:spPr bwMode="white">
          <a:xfrm>
            <a:off x="4431219" y="2983980"/>
            <a:ext cx="314181" cy="257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1E2E41-C00F-8724-C5FB-30EEF833C84E}"/>
              </a:ext>
            </a:extLst>
          </p:cNvPr>
          <p:cNvSpPr/>
          <p:nvPr/>
        </p:nvSpPr>
        <p:spPr bwMode="white">
          <a:xfrm>
            <a:off x="8696475" y="3003038"/>
            <a:ext cx="447471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549D56A-0DA9-2310-2687-AC107F5E35AB}"/>
              </a:ext>
            </a:extLst>
          </p:cNvPr>
          <p:cNvSpPr/>
          <p:nvPr/>
        </p:nvSpPr>
        <p:spPr bwMode="white">
          <a:xfrm>
            <a:off x="1460772" y="3450900"/>
            <a:ext cx="609322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003AC8B-0097-4D93-0F9D-6DF07F99D3DC}"/>
              </a:ext>
            </a:extLst>
          </p:cNvPr>
          <p:cNvSpPr/>
          <p:nvPr/>
        </p:nvSpPr>
        <p:spPr bwMode="white">
          <a:xfrm>
            <a:off x="4850128" y="3450900"/>
            <a:ext cx="733090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8407C2-95B7-FF05-FB4D-5F6535E00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65507"/>
            <a:ext cx="11520000" cy="547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E82D43-96C8-964A-ED79-40CF06361B2A}"/>
              </a:ext>
            </a:extLst>
          </p:cNvPr>
          <p:cNvSpPr/>
          <p:nvPr/>
        </p:nvSpPr>
        <p:spPr bwMode="white">
          <a:xfrm>
            <a:off x="1897388" y="1541361"/>
            <a:ext cx="742611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C30799-C26F-E509-6324-8CE9A1BDBB5D}"/>
              </a:ext>
            </a:extLst>
          </p:cNvPr>
          <p:cNvSpPr/>
          <p:nvPr/>
        </p:nvSpPr>
        <p:spPr bwMode="white">
          <a:xfrm>
            <a:off x="4801190" y="1541361"/>
            <a:ext cx="704528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77643E-D139-08C2-7B3E-8717705C5F0F}"/>
              </a:ext>
            </a:extLst>
          </p:cNvPr>
          <p:cNvSpPr/>
          <p:nvPr/>
        </p:nvSpPr>
        <p:spPr bwMode="white">
          <a:xfrm>
            <a:off x="7895404" y="1541361"/>
            <a:ext cx="980628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39490B7-9F08-DE37-8689-ADEB626873C8}"/>
              </a:ext>
            </a:extLst>
          </p:cNvPr>
          <p:cNvSpPr/>
          <p:nvPr/>
        </p:nvSpPr>
        <p:spPr bwMode="white">
          <a:xfrm>
            <a:off x="10247008" y="1541361"/>
            <a:ext cx="875900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5DE766A-175D-C1A7-141B-CFDF5CB675B5}"/>
              </a:ext>
            </a:extLst>
          </p:cNvPr>
          <p:cNvSpPr/>
          <p:nvPr/>
        </p:nvSpPr>
        <p:spPr bwMode="white">
          <a:xfrm>
            <a:off x="1154777" y="1980976"/>
            <a:ext cx="1670485" cy="291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2FF915F2-FE4A-6B48-932C-FED60667B7BD}"/>
              </a:ext>
            </a:extLst>
          </p:cNvPr>
          <p:cNvSpPr/>
          <p:nvPr/>
        </p:nvSpPr>
        <p:spPr bwMode="white">
          <a:xfrm>
            <a:off x="3644039" y="1969365"/>
            <a:ext cx="1670485" cy="291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E9230697-5F77-B76F-26CB-E7AC2FDE451A}"/>
              </a:ext>
            </a:extLst>
          </p:cNvPr>
          <p:cNvSpPr/>
          <p:nvPr/>
        </p:nvSpPr>
        <p:spPr bwMode="white">
          <a:xfrm>
            <a:off x="6635316" y="1863745"/>
            <a:ext cx="2326976" cy="40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F69A51FF-17FA-3B05-9B26-13BA72A88484}"/>
              </a:ext>
            </a:extLst>
          </p:cNvPr>
          <p:cNvSpPr/>
          <p:nvPr/>
        </p:nvSpPr>
        <p:spPr bwMode="white">
          <a:xfrm>
            <a:off x="9296454" y="1955393"/>
            <a:ext cx="2209746" cy="305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DF6E6A-CD4C-3910-A0A2-82D5A760C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723415"/>
            <a:ext cx="11520000" cy="235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187224-BA01-0F73-3038-859D5253E9E5}"/>
              </a:ext>
            </a:extLst>
          </p:cNvPr>
          <p:cNvSpPr/>
          <p:nvPr/>
        </p:nvSpPr>
        <p:spPr bwMode="white">
          <a:xfrm>
            <a:off x="3266784" y="2041186"/>
            <a:ext cx="209454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B67E7C-D3B5-8193-EBF5-F4A1B263B551}"/>
              </a:ext>
            </a:extLst>
          </p:cNvPr>
          <p:cNvSpPr/>
          <p:nvPr/>
        </p:nvSpPr>
        <p:spPr bwMode="white">
          <a:xfrm>
            <a:off x="5066189" y="2041186"/>
            <a:ext cx="476033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15FE4E-F96B-84BD-D02E-F47AC71B4D96}"/>
              </a:ext>
            </a:extLst>
          </p:cNvPr>
          <p:cNvSpPr/>
          <p:nvPr/>
        </p:nvSpPr>
        <p:spPr bwMode="white">
          <a:xfrm>
            <a:off x="7208338" y="2041186"/>
            <a:ext cx="618842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F27C35-2913-2912-C2E6-1507334EEAB4}"/>
              </a:ext>
            </a:extLst>
          </p:cNvPr>
          <p:cNvSpPr/>
          <p:nvPr/>
        </p:nvSpPr>
        <p:spPr bwMode="white">
          <a:xfrm>
            <a:off x="9350487" y="2041186"/>
            <a:ext cx="752131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57CFFB-0D3A-1292-3BC3-3AAC8D8A1FDA}"/>
              </a:ext>
            </a:extLst>
          </p:cNvPr>
          <p:cNvSpPr/>
          <p:nvPr/>
        </p:nvSpPr>
        <p:spPr bwMode="white">
          <a:xfrm>
            <a:off x="3200140" y="2595033"/>
            <a:ext cx="295140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772B96-1799-3F4B-DF6B-FDB0E99600BF}"/>
              </a:ext>
            </a:extLst>
          </p:cNvPr>
          <p:cNvSpPr/>
          <p:nvPr/>
        </p:nvSpPr>
        <p:spPr bwMode="white">
          <a:xfrm>
            <a:off x="4999545" y="2595033"/>
            <a:ext cx="609322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407803-2F6D-326B-B725-8A791D49AFBF}"/>
              </a:ext>
            </a:extLst>
          </p:cNvPr>
          <p:cNvSpPr/>
          <p:nvPr/>
        </p:nvSpPr>
        <p:spPr bwMode="white">
          <a:xfrm>
            <a:off x="7141693" y="2595033"/>
            <a:ext cx="752132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F64F48D-1B9F-E097-6FB6-2F6838331578}"/>
              </a:ext>
            </a:extLst>
          </p:cNvPr>
          <p:cNvSpPr/>
          <p:nvPr/>
        </p:nvSpPr>
        <p:spPr bwMode="white">
          <a:xfrm>
            <a:off x="9283842" y="2595033"/>
            <a:ext cx="894942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5A83D31-FA9B-56B1-6726-9D0CB81B3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3654184"/>
            <a:ext cx="11520000" cy="18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C46316D-019A-1758-09E7-62A14BD26BF1}"/>
              </a:ext>
            </a:extLst>
          </p:cNvPr>
          <p:cNvSpPr/>
          <p:nvPr/>
        </p:nvSpPr>
        <p:spPr bwMode="white">
          <a:xfrm>
            <a:off x="1962454" y="4682755"/>
            <a:ext cx="4874578" cy="6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8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9100D8-437B-04D9-7054-0BC4779F5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658939"/>
            <a:ext cx="11520000" cy="300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8AEA61-703B-94DC-78D6-078277B6BB96}"/>
              </a:ext>
            </a:extLst>
          </p:cNvPr>
          <p:cNvSpPr/>
          <p:nvPr/>
        </p:nvSpPr>
        <p:spPr bwMode="white">
          <a:xfrm>
            <a:off x="1654844" y="2454354"/>
            <a:ext cx="4741289" cy="115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93C352-461C-C451-61DD-59E581C8206F}"/>
              </a:ext>
            </a:extLst>
          </p:cNvPr>
          <p:cNvSpPr/>
          <p:nvPr/>
        </p:nvSpPr>
        <p:spPr bwMode="white">
          <a:xfrm>
            <a:off x="7567175" y="3027359"/>
            <a:ext cx="571239" cy="219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96F334-92B2-F55C-D2F0-E2B24DEF7763}"/>
              </a:ext>
            </a:extLst>
          </p:cNvPr>
          <p:cNvSpPr/>
          <p:nvPr/>
        </p:nvSpPr>
        <p:spPr bwMode="white">
          <a:xfrm>
            <a:off x="9023836" y="2731306"/>
            <a:ext cx="580760" cy="219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1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2023-07-26T05:22:27Z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