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E13893AC-B90C-A255-48C1-26BA446E5D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2"/>
          <a:stretch/>
        </p:blipFill>
        <p:spPr>
          <a:xfrm>
            <a:off x="4304815" y="2022231"/>
            <a:ext cx="3186231" cy="8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9914F79F-D8CC-BA80-0CA2-6E4596D0E1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8"/>
          <a:stretch/>
        </p:blipFill>
        <p:spPr>
          <a:xfrm>
            <a:off x="3260238" y="3267323"/>
            <a:ext cx="5671523" cy="101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6208C7-9ECE-51BD-422D-7425C075C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2" y="811338"/>
            <a:ext cx="11520000" cy="286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55029E-F033-8622-A644-A14715B2A6C1}"/>
              </a:ext>
            </a:extLst>
          </p:cNvPr>
          <p:cNvSpPr/>
          <p:nvPr/>
        </p:nvSpPr>
        <p:spPr bwMode="white">
          <a:xfrm>
            <a:off x="2996511" y="2815751"/>
            <a:ext cx="485553" cy="20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F1FCEC-0A44-4CB1-4853-675593E3AC3F}"/>
              </a:ext>
            </a:extLst>
          </p:cNvPr>
          <p:cNvSpPr/>
          <p:nvPr/>
        </p:nvSpPr>
        <p:spPr bwMode="white">
          <a:xfrm>
            <a:off x="6661966" y="2815751"/>
            <a:ext cx="609321" cy="20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94944B-2D91-E3FD-9F13-057F4EB41A5E}"/>
              </a:ext>
            </a:extLst>
          </p:cNvPr>
          <p:cNvSpPr/>
          <p:nvPr/>
        </p:nvSpPr>
        <p:spPr bwMode="white">
          <a:xfrm>
            <a:off x="10470230" y="2815751"/>
            <a:ext cx="466512" cy="20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395F9B-0C10-A536-D54F-1233F1D1867A}"/>
              </a:ext>
            </a:extLst>
          </p:cNvPr>
          <p:cNvSpPr/>
          <p:nvPr/>
        </p:nvSpPr>
        <p:spPr bwMode="white">
          <a:xfrm>
            <a:off x="3624875" y="3321627"/>
            <a:ext cx="190413" cy="20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CD36F0A-9ACD-36C0-43E7-CDCFD5064E9C}"/>
              </a:ext>
            </a:extLst>
          </p:cNvPr>
          <p:cNvSpPr/>
          <p:nvPr/>
        </p:nvSpPr>
        <p:spPr bwMode="white">
          <a:xfrm>
            <a:off x="10536875" y="3321627"/>
            <a:ext cx="199933" cy="20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72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AF1B49-45F5-C2EA-B18E-B5173239B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2" y="910984"/>
            <a:ext cx="11520000" cy="235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73DAD0A-65BB-B31F-67C2-5F1A96F23EF1}"/>
              </a:ext>
            </a:extLst>
          </p:cNvPr>
          <p:cNvSpPr/>
          <p:nvPr/>
        </p:nvSpPr>
        <p:spPr bwMode="white">
          <a:xfrm>
            <a:off x="2115001" y="1985300"/>
            <a:ext cx="297999" cy="24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BA4382-13D1-048C-1418-3D9DDDBACEDC}"/>
              </a:ext>
            </a:extLst>
          </p:cNvPr>
          <p:cNvSpPr/>
          <p:nvPr/>
        </p:nvSpPr>
        <p:spPr bwMode="white">
          <a:xfrm>
            <a:off x="4790468" y="1985300"/>
            <a:ext cx="297999" cy="24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F8D302-B8C6-7710-BF0E-E7E496FEC2D3}"/>
              </a:ext>
            </a:extLst>
          </p:cNvPr>
          <p:cNvSpPr/>
          <p:nvPr/>
        </p:nvSpPr>
        <p:spPr bwMode="white">
          <a:xfrm>
            <a:off x="1966001" y="2658400"/>
            <a:ext cx="297999" cy="24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CC6E34-FDC0-2ADA-252A-5A9A5A9F4B02}"/>
              </a:ext>
            </a:extLst>
          </p:cNvPr>
          <p:cNvSpPr/>
          <p:nvPr/>
        </p:nvSpPr>
        <p:spPr bwMode="white">
          <a:xfrm>
            <a:off x="4790467" y="2632354"/>
            <a:ext cx="297999" cy="24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A8A8109-5C1C-05D4-F1B5-3D6A374B72EC}"/>
              </a:ext>
            </a:extLst>
          </p:cNvPr>
          <p:cNvSpPr/>
          <p:nvPr/>
        </p:nvSpPr>
        <p:spPr bwMode="white">
          <a:xfrm>
            <a:off x="9055062" y="2307685"/>
            <a:ext cx="645784" cy="350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C75FBCC-3C4C-5255-4829-E8AC053DBB3B}"/>
              </a:ext>
            </a:extLst>
          </p:cNvPr>
          <p:cNvSpPr/>
          <p:nvPr/>
        </p:nvSpPr>
        <p:spPr bwMode="white">
          <a:xfrm>
            <a:off x="8745135" y="2706895"/>
            <a:ext cx="645784" cy="350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0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703EC0-92B3-D137-4413-1414D77C35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0" y="582738"/>
            <a:ext cx="11520000" cy="389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FD444D-578B-AE68-7F4D-EC2E2CB7CA35}"/>
              </a:ext>
            </a:extLst>
          </p:cNvPr>
          <p:cNvSpPr/>
          <p:nvPr/>
        </p:nvSpPr>
        <p:spPr bwMode="white">
          <a:xfrm>
            <a:off x="2407115" y="1327139"/>
            <a:ext cx="428429" cy="200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7AC4ED9-DA45-C006-6DA6-169884DD457A}"/>
              </a:ext>
            </a:extLst>
          </p:cNvPr>
          <p:cNvSpPr/>
          <p:nvPr/>
        </p:nvSpPr>
        <p:spPr bwMode="white">
          <a:xfrm>
            <a:off x="4768239" y="1327139"/>
            <a:ext cx="695008" cy="200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C68BEA-45CB-AA5D-C4C6-ADA0042CD815}"/>
              </a:ext>
            </a:extLst>
          </p:cNvPr>
          <p:cNvSpPr/>
          <p:nvPr/>
        </p:nvSpPr>
        <p:spPr bwMode="white">
          <a:xfrm>
            <a:off x="7805330" y="1327139"/>
            <a:ext cx="561719" cy="200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2F31CD-2E51-79D8-6BA0-A546CF24D396}"/>
              </a:ext>
            </a:extLst>
          </p:cNvPr>
          <p:cNvSpPr/>
          <p:nvPr/>
        </p:nvSpPr>
        <p:spPr bwMode="white">
          <a:xfrm>
            <a:off x="10566322" y="1327139"/>
            <a:ext cx="837818" cy="200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627182A0-4A38-4F76-E7C3-9A82E2D31CB3}"/>
              </a:ext>
            </a:extLst>
          </p:cNvPr>
          <p:cNvSpPr/>
          <p:nvPr/>
        </p:nvSpPr>
        <p:spPr bwMode="white">
          <a:xfrm>
            <a:off x="1053100" y="1860539"/>
            <a:ext cx="2006623" cy="1568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18521984-8AD9-8D2C-3E9D-DA0395A997CD}"/>
              </a:ext>
            </a:extLst>
          </p:cNvPr>
          <p:cNvSpPr/>
          <p:nvPr/>
        </p:nvSpPr>
        <p:spPr bwMode="white">
          <a:xfrm>
            <a:off x="3708377" y="1745403"/>
            <a:ext cx="2006623" cy="224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840D5432-F2FB-53E4-021F-F8A9FF4FA4D5}"/>
              </a:ext>
            </a:extLst>
          </p:cNvPr>
          <p:cNvSpPr/>
          <p:nvPr/>
        </p:nvSpPr>
        <p:spPr bwMode="white">
          <a:xfrm>
            <a:off x="6363654" y="1745403"/>
            <a:ext cx="2006623" cy="2463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9380453A-46CA-64EE-C1B6-0971F86F20B2}"/>
              </a:ext>
            </a:extLst>
          </p:cNvPr>
          <p:cNvSpPr/>
          <p:nvPr/>
        </p:nvSpPr>
        <p:spPr bwMode="white">
          <a:xfrm>
            <a:off x="9018931" y="1801924"/>
            <a:ext cx="2006623" cy="3373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50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94D9CE-C23C-E649-4896-A96545CDAC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782031"/>
            <a:ext cx="11520000" cy="308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4F5C2B-D312-48E7-DE65-01105CA8B220}"/>
              </a:ext>
            </a:extLst>
          </p:cNvPr>
          <p:cNvSpPr/>
          <p:nvPr/>
        </p:nvSpPr>
        <p:spPr bwMode="white">
          <a:xfrm>
            <a:off x="1886254" y="2080034"/>
            <a:ext cx="3494082" cy="773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77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9B2AA0-E06A-5A5E-E29D-2E1C385B9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524123"/>
            <a:ext cx="11520000" cy="321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C3FC5C3-AECC-AD13-84FB-AA84CEA14352}"/>
              </a:ext>
            </a:extLst>
          </p:cNvPr>
          <p:cNvSpPr/>
          <p:nvPr/>
        </p:nvSpPr>
        <p:spPr bwMode="white">
          <a:xfrm>
            <a:off x="1816609" y="2133778"/>
            <a:ext cx="4279391" cy="1412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2023-07-26T05:20:54Z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