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1DA9771D-78FB-E591-EF22-4C6612C156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2"/>
          <a:stretch/>
        </p:blipFill>
        <p:spPr>
          <a:xfrm>
            <a:off x="4304815" y="2022231"/>
            <a:ext cx="3186231" cy="8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6B709BD3-6755-0019-78EC-5FB0052733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5"/>
          <a:stretch/>
        </p:blipFill>
        <p:spPr>
          <a:xfrm>
            <a:off x="3053376" y="3296630"/>
            <a:ext cx="5689108" cy="97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93D26D-9812-0A0B-7933-B8F3A0FC8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9" y="641353"/>
            <a:ext cx="11520000" cy="401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718EAE-AE3F-4C4E-AB83-32D050207AAF}"/>
              </a:ext>
            </a:extLst>
          </p:cNvPr>
          <p:cNvSpPr/>
          <p:nvPr/>
        </p:nvSpPr>
        <p:spPr bwMode="white">
          <a:xfrm>
            <a:off x="2534474" y="2042843"/>
            <a:ext cx="523636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5A41E7-AE34-77FE-536B-76ABDB2C2BC7}"/>
              </a:ext>
            </a:extLst>
          </p:cNvPr>
          <p:cNvSpPr/>
          <p:nvPr/>
        </p:nvSpPr>
        <p:spPr bwMode="white">
          <a:xfrm>
            <a:off x="5162177" y="2042843"/>
            <a:ext cx="695008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4205A1-A259-019F-98EB-E55D52B4B15F}"/>
              </a:ext>
            </a:extLst>
          </p:cNvPr>
          <p:cNvSpPr/>
          <p:nvPr/>
        </p:nvSpPr>
        <p:spPr bwMode="white">
          <a:xfrm>
            <a:off x="7789879" y="2042843"/>
            <a:ext cx="695008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383868B-5BC2-44F6-7615-273881A76B88}"/>
              </a:ext>
            </a:extLst>
          </p:cNvPr>
          <p:cNvSpPr/>
          <p:nvPr/>
        </p:nvSpPr>
        <p:spPr bwMode="white">
          <a:xfrm>
            <a:off x="10693681" y="2042843"/>
            <a:ext cx="704529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6374FF91-2269-7E2F-E070-98E190632DBA}"/>
              </a:ext>
            </a:extLst>
          </p:cNvPr>
          <p:cNvSpPr/>
          <p:nvPr/>
        </p:nvSpPr>
        <p:spPr bwMode="white">
          <a:xfrm>
            <a:off x="940134" y="2543376"/>
            <a:ext cx="2117975" cy="1981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0BB764D0-D01F-D44E-F4C1-DA3E7339F1D3}"/>
              </a:ext>
            </a:extLst>
          </p:cNvPr>
          <p:cNvSpPr/>
          <p:nvPr/>
        </p:nvSpPr>
        <p:spPr bwMode="white">
          <a:xfrm>
            <a:off x="3831487" y="2543376"/>
            <a:ext cx="2117975" cy="1981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9253D18E-8CD9-FD31-6925-6A46FEFB9DD4}"/>
              </a:ext>
            </a:extLst>
          </p:cNvPr>
          <p:cNvSpPr/>
          <p:nvPr/>
        </p:nvSpPr>
        <p:spPr bwMode="white">
          <a:xfrm>
            <a:off x="6242540" y="2438134"/>
            <a:ext cx="2117975" cy="1981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A7EB3397-7F1B-FF63-CF80-B60D69DE22A9}"/>
              </a:ext>
            </a:extLst>
          </p:cNvPr>
          <p:cNvSpPr/>
          <p:nvPr/>
        </p:nvSpPr>
        <p:spPr bwMode="white">
          <a:xfrm>
            <a:off x="9172639" y="2463001"/>
            <a:ext cx="2117975" cy="1981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2D16E1-5E37-16BB-4F4A-36BDAC46B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9" y="711692"/>
            <a:ext cx="11520000" cy="2826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DA1CAB-78EF-E58A-DD5A-8E9313C7DE55}"/>
              </a:ext>
            </a:extLst>
          </p:cNvPr>
          <p:cNvSpPr/>
          <p:nvPr/>
        </p:nvSpPr>
        <p:spPr bwMode="white">
          <a:xfrm>
            <a:off x="4974676" y="1876547"/>
            <a:ext cx="466512" cy="200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5DC826-CC30-EFB8-3A63-CA986E4F82A6}"/>
              </a:ext>
            </a:extLst>
          </p:cNvPr>
          <p:cNvSpPr/>
          <p:nvPr/>
        </p:nvSpPr>
        <p:spPr bwMode="white">
          <a:xfrm>
            <a:off x="9944461" y="1876547"/>
            <a:ext cx="476033" cy="200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BF9B61-3AA3-3D5A-37D9-87A3E61975CA}"/>
              </a:ext>
            </a:extLst>
          </p:cNvPr>
          <p:cNvSpPr/>
          <p:nvPr/>
        </p:nvSpPr>
        <p:spPr bwMode="white">
          <a:xfrm>
            <a:off x="5041321" y="2430331"/>
            <a:ext cx="333223" cy="200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6D071A-1530-E766-6E23-0664452A3DCC}"/>
              </a:ext>
            </a:extLst>
          </p:cNvPr>
          <p:cNvSpPr/>
          <p:nvPr/>
        </p:nvSpPr>
        <p:spPr bwMode="white">
          <a:xfrm>
            <a:off x="9944461" y="2430331"/>
            <a:ext cx="476033" cy="200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7813F3-377C-FD6C-9F1F-81802921797C}"/>
              </a:ext>
            </a:extLst>
          </p:cNvPr>
          <p:cNvSpPr/>
          <p:nvPr/>
        </p:nvSpPr>
        <p:spPr bwMode="white">
          <a:xfrm>
            <a:off x="4974676" y="2974567"/>
            <a:ext cx="466512" cy="21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BA4CD65-069F-0DFA-3972-214F424CD3A1}"/>
              </a:ext>
            </a:extLst>
          </p:cNvPr>
          <p:cNvSpPr/>
          <p:nvPr/>
        </p:nvSpPr>
        <p:spPr bwMode="white">
          <a:xfrm>
            <a:off x="7116825" y="2974567"/>
            <a:ext cx="609322" cy="21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6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882C1A-D13D-521F-4CC5-6B6BB4FD1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85" y="669000"/>
            <a:ext cx="11520000" cy="2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3DF884-56DF-3517-3273-65D6BEBDD1C4}"/>
              </a:ext>
            </a:extLst>
          </p:cNvPr>
          <p:cNvSpPr/>
          <p:nvPr/>
        </p:nvSpPr>
        <p:spPr bwMode="white">
          <a:xfrm>
            <a:off x="6211429" y="1251560"/>
            <a:ext cx="4046280" cy="1680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2C3A00C-6164-B67D-846F-B3FA07D63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85" y="3037428"/>
            <a:ext cx="11520000" cy="285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5192C8-15AF-5C5B-B14F-C68D2FD0697D}"/>
              </a:ext>
            </a:extLst>
          </p:cNvPr>
          <p:cNvSpPr/>
          <p:nvPr/>
        </p:nvSpPr>
        <p:spPr bwMode="white">
          <a:xfrm>
            <a:off x="1860487" y="4441141"/>
            <a:ext cx="4322380" cy="70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88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56C1A5-098B-9937-0F21-0CCF279AB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0" y="677276"/>
            <a:ext cx="11520000" cy="275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7E9E0D-20A3-76A9-93AD-9235DF61BAFC}"/>
              </a:ext>
            </a:extLst>
          </p:cNvPr>
          <p:cNvSpPr/>
          <p:nvPr/>
        </p:nvSpPr>
        <p:spPr bwMode="white">
          <a:xfrm>
            <a:off x="2162352" y="2629191"/>
            <a:ext cx="4074842" cy="704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6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2023-07-26T05:19:17Z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