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17DE43D-B00A-21F4-C552-A93537886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/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28BA1E3D-0AAD-0063-B9CC-34C173A81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747968" y="3196985"/>
            <a:ext cx="4299923" cy="10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AC0975-5001-4630-68DE-5D1AE9A59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3" y="752723"/>
            <a:ext cx="11520000" cy="46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1F7000-6E46-FA2F-3AB6-B8577EA7B913}"/>
              </a:ext>
            </a:extLst>
          </p:cNvPr>
          <p:cNvSpPr/>
          <p:nvPr/>
        </p:nvSpPr>
        <p:spPr bwMode="white">
          <a:xfrm>
            <a:off x="2425969" y="2011567"/>
            <a:ext cx="828297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BC403D-B93B-EFDF-F999-779B154AC3D2}"/>
              </a:ext>
            </a:extLst>
          </p:cNvPr>
          <p:cNvSpPr/>
          <p:nvPr/>
        </p:nvSpPr>
        <p:spPr bwMode="white">
          <a:xfrm>
            <a:off x="4929903" y="2011567"/>
            <a:ext cx="837818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7E6D2A-F76F-BEC1-31F9-28CA795922C4}"/>
              </a:ext>
            </a:extLst>
          </p:cNvPr>
          <p:cNvSpPr/>
          <p:nvPr/>
        </p:nvSpPr>
        <p:spPr bwMode="white">
          <a:xfrm>
            <a:off x="7671853" y="2011567"/>
            <a:ext cx="885421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86338E-AD1D-8343-C26D-ED507977FE90}"/>
              </a:ext>
            </a:extLst>
          </p:cNvPr>
          <p:cNvSpPr/>
          <p:nvPr/>
        </p:nvSpPr>
        <p:spPr bwMode="white">
          <a:xfrm>
            <a:off x="10366200" y="1740877"/>
            <a:ext cx="837818" cy="470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57401C2-2EAA-80E4-0A09-E8FD0B1DB485}"/>
              </a:ext>
            </a:extLst>
          </p:cNvPr>
          <p:cNvSpPr/>
          <p:nvPr/>
        </p:nvSpPr>
        <p:spPr bwMode="white">
          <a:xfrm>
            <a:off x="967154" y="2773567"/>
            <a:ext cx="1992923" cy="2138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093E1572-3E7B-8E3A-DD1E-67DD258CB456}"/>
              </a:ext>
            </a:extLst>
          </p:cNvPr>
          <p:cNvSpPr/>
          <p:nvPr/>
        </p:nvSpPr>
        <p:spPr bwMode="white">
          <a:xfrm>
            <a:off x="3505200" y="2773567"/>
            <a:ext cx="1992923" cy="2138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43430BFF-A002-D177-DB78-B9BF615B5977}"/>
              </a:ext>
            </a:extLst>
          </p:cNvPr>
          <p:cNvSpPr/>
          <p:nvPr/>
        </p:nvSpPr>
        <p:spPr bwMode="white">
          <a:xfrm>
            <a:off x="6248400" y="2773566"/>
            <a:ext cx="2461846" cy="271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72A9AD99-059B-2D62-A310-E2F535351767}"/>
              </a:ext>
            </a:extLst>
          </p:cNvPr>
          <p:cNvSpPr/>
          <p:nvPr/>
        </p:nvSpPr>
        <p:spPr bwMode="white">
          <a:xfrm>
            <a:off x="8997462" y="2773567"/>
            <a:ext cx="2532184" cy="2712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7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A7BF70-30C5-079A-51F4-DAFE91092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705831"/>
            <a:ext cx="11520000" cy="264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6A4203-04F9-F54C-C8D3-04D20F908EA8}"/>
              </a:ext>
            </a:extLst>
          </p:cNvPr>
          <p:cNvSpPr/>
          <p:nvPr/>
        </p:nvSpPr>
        <p:spPr bwMode="white">
          <a:xfrm>
            <a:off x="11289007" y="2080400"/>
            <a:ext cx="238016" cy="181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481418-0BAF-4DCD-BCD7-42EE43D3168D}"/>
              </a:ext>
            </a:extLst>
          </p:cNvPr>
          <p:cNvSpPr/>
          <p:nvPr/>
        </p:nvSpPr>
        <p:spPr bwMode="white">
          <a:xfrm>
            <a:off x="11279487" y="2548136"/>
            <a:ext cx="257057" cy="190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E31492-D342-F285-6DA9-B8FD10736347}"/>
              </a:ext>
            </a:extLst>
          </p:cNvPr>
          <p:cNvSpPr/>
          <p:nvPr/>
        </p:nvSpPr>
        <p:spPr bwMode="white">
          <a:xfrm>
            <a:off x="11250925" y="2996780"/>
            <a:ext cx="276099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DE9BED-A49C-FD17-5504-0234C719A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606184"/>
            <a:ext cx="11520000" cy="289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AD9CF9-8059-1E2F-0F18-2B5D53884723}"/>
              </a:ext>
            </a:extLst>
          </p:cNvPr>
          <p:cNvSpPr/>
          <p:nvPr/>
        </p:nvSpPr>
        <p:spPr bwMode="white">
          <a:xfrm>
            <a:off x="1322331" y="2372179"/>
            <a:ext cx="4884099" cy="73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34E2087-6E39-6913-6DF1-F8E2A7C71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3273184"/>
            <a:ext cx="11520000" cy="254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0FE96D-E868-D711-3AE5-EACD0CDE7F61}"/>
              </a:ext>
            </a:extLst>
          </p:cNvPr>
          <p:cNvSpPr/>
          <p:nvPr/>
        </p:nvSpPr>
        <p:spPr bwMode="white">
          <a:xfrm>
            <a:off x="1865009" y="4550363"/>
            <a:ext cx="4608000" cy="743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10FD07-B40A-4363-279B-B3C0BAB85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41000"/>
            <a:ext cx="11520000" cy="27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C00A3F-5FB1-5A60-B8C0-05A4261DAA0E}"/>
              </a:ext>
            </a:extLst>
          </p:cNvPr>
          <p:cNvSpPr/>
          <p:nvPr/>
        </p:nvSpPr>
        <p:spPr bwMode="white">
          <a:xfrm>
            <a:off x="1811702" y="2545774"/>
            <a:ext cx="4055801" cy="73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5</cp:revision>
  <dcterms:created xsi:type="dcterms:W3CDTF">2023-07-20T00:26:43Z</dcterms:created>
  <dcterms:modified xsi:type="dcterms:W3CDTF">2023-07-26T05:17:51Z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