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6DADE241-CBDA-B35C-8B32-9CCCED4C9B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42"/>
          <a:stretch/>
        </p:blipFill>
        <p:spPr>
          <a:xfrm>
            <a:off x="4304815" y="2022231"/>
            <a:ext cx="3186231" cy="85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AD425990-648B-8F0A-B5BC-855CC2445C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43"/>
          <a:stretch/>
        </p:blipFill>
        <p:spPr>
          <a:xfrm>
            <a:off x="3809514" y="3109062"/>
            <a:ext cx="4176831" cy="993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02DD2C-6D9F-4014-7435-8AFF2B1FD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0" y="658938"/>
            <a:ext cx="11520000" cy="316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76EBF45-6D5F-CDC7-CAED-BDF2B7FF12B3}"/>
              </a:ext>
            </a:extLst>
          </p:cNvPr>
          <p:cNvSpPr/>
          <p:nvPr/>
        </p:nvSpPr>
        <p:spPr bwMode="white">
          <a:xfrm>
            <a:off x="3390517" y="2420549"/>
            <a:ext cx="257057" cy="5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FC8C101-28C6-B01D-A416-8F6ECDD658F0}"/>
              </a:ext>
            </a:extLst>
          </p:cNvPr>
          <p:cNvSpPr/>
          <p:nvPr/>
        </p:nvSpPr>
        <p:spPr bwMode="white">
          <a:xfrm>
            <a:off x="1400699" y="2534816"/>
            <a:ext cx="752132" cy="199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0A796CF-8A1F-B5E5-1E28-7CD00501CEA1}"/>
              </a:ext>
            </a:extLst>
          </p:cNvPr>
          <p:cNvSpPr/>
          <p:nvPr/>
        </p:nvSpPr>
        <p:spPr bwMode="white">
          <a:xfrm>
            <a:off x="2904963" y="2534816"/>
            <a:ext cx="780694" cy="199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FEA23CF-6494-BF43-2B1C-01AB8D2A42F1}"/>
              </a:ext>
            </a:extLst>
          </p:cNvPr>
          <p:cNvSpPr/>
          <p:nvPr/>
        </p:nvSpPr>
        <p:spPr bwMode="white">
          <a:xfrm>
            <a:off x="4418749" y="2420549"/>
            <a:ext cx="780694" cy="314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4ACB76A-19D8-B398-12C9-F0EA50E3C0EE}"/>
              </a:ext>
            </a:extLst>
          </p:cNvPr>
          <p:cNvSpPr/>
          <p:nvPr/>
        </p:nvSpPr>
        <p:spPr bwMode="white">
          <a:xfrm>
            <a:off x="5942054" y="2373923"/>
            <a:ext cx="780694" cy="360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535A5DF-E94A-9EFA-6A9A-2553A9A6F632}"/>
              </a:ext>
            </a:extLst>
          </p:cNvPr>
          <p:cNvSpPr/>
          <p:nvPr/>
        </p:nvSpPr>
        <p:spPr bwMode="white">
          <a:xfrm>
            <a:off x="6875079" y="3001405"/>
            <a:ext cx="314181" cy="209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40E5F82-4E92-C83F-DE09-6CE2C7030966}"/>
              </a:ext>
            </a:extLst>
          </p:cNvPr>
          <p:cNvSpPr/>
          <p:nvPr/>
        </p:nvSpPr>
        <p:spPr bwMode="white">
          <a:xfrm>
            <a:off x="4485393" y="3477517"/>
            <a:ext cx="199933" cy="199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7B2144-2F1B-8DCD-ABC0-45CD9333D5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635493"/>
            <a:ext cx="11520000" cy="408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43C7C0-9A1D-6918-4C17-442CB7A5AF65}"/>
              </a:ext>
            </a:extLst>
          </p:cNvPr>
          <p:cNvSpPr/>
          <p:nvPr/>
        </p:nvSpPr>
        <p:spPr bwMode="white">
          <a:xfrm>
            <a:off x="2121357" y="1293917"/>
            <a:ext cx="695008" cy="200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900514-E0ED-7E56-6589-8C779FD4C859}"/>
              </a:ext>
            </a:extLst>
          </p:cNvPr>
          <p:cNvSpPr/>
          <p:nvPr/>
        </p:nvSpPr>
        <p:spPr bwMode="white">
          <a:xfrm>
            <a:off x="4853786" y="1293917"/>
            <a:ext cx="1018710" cy="200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4909EFE-F650-016A-41AC-9E85D0A507EF}"/>
              </a:ext>
            </a:extLst>
          </p:cNvPr>
          <p:cNvSpPr/>
          <p:nvPr/>
        </p:nvSpPr>
        <p:spPr bwMode="white">
          <a:xfrm>
            <a:off x="7500530" y="1293917"/>
            <a:ext cx="742611" cy="200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42E866-2E8C-2A30-13BD-9EBB65960F2E}"/>
              </a:ext>
            </a:extLst>
          </p:cNvPr>
          <p:cNvSpPr/>
          <p:nvPr/>
        </p:nvSpPr>
        <p:spPr bwMode="white">
          <a:xfrm>
            <a:off x="10290084" y="1293917"/>
            <a:ext cx="695008" cy="200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EDFDF5AD-155F-8C07-0CE9-D7D9A89DEF55}"/>
              </a:ext>
            </a:extLst>
          </p:cNvPr>
          <p:cNvSpPr/>
          <p:nvPr/>
        </p:nvSpPr>
        <p:spPr bwMode="white">
          <a:xfrm>
            <a:off x="890433" y="2085225"/>
            <a:ext cx="1606581" cy="2305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>
            <a:extLst>
              <a:ext uri="{FF2B5EF4-FFF2-40B4-BE49-F238E27FC236}">
                <a16:creationId xmlns:a16="http://schemas.microsoft.com/office/drawing/2014/main" id="{04574C50-A4AE-C307-367B-7DDD2663A994}"/>
              </a:ext>
            </a:extLst>
          </p:cNvPr>
          <p:cNvSpPr/>
          <p:nvPr/>
        </p:nvSpPr>
        <p:spPr bwMode="white">
          <a:xfrm>
            <a:off x="3247205" y="2003163"/>
            <a:ext cx="2625291" cy="2773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6" name="矩形 45">
            <a:extLst>
              <a:ext uri="{FF2B5EF4-FFF2-40B4-BE49-F238E27FC236}">
                <a16:creationId xmlns:a16="http://schemas.microsoft.com/office/drawing/2014/main" id="{592BD9D7-7BE0-E42B-D59E-406B99921ED3}"/>
              </a:ext>
            </a:extLst>
          </p:cNvPr>
          <p:cNvSpPr/>
          <p:nvPr/>
        </p:nvSpPr>
        <p:spPr bwMode="white">
          <a:xfrm>
            <a:off x="6265254" y="2085224"/>
            <a:ext cx="1735746" cy="2586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7" name="矩形 46">
            <a:extLst>
              <a:ext uri="{FF2B5EF4-FFF2-40B4-BE49-F238E27FC236}">
                <a16:creationId xmlns:a16="http://schemas.microsoft.com/office/drawing/2014/main" id="{0DD0AA90-5E31-1104-E02D-ED6C679DBD62}"/>
              </a:ext>
            </a:extLst>
          </p:cNvPr>
          <p:cNvSpPr/>
          <p:nvPr/>
        </p:nvSpPr>
        <p:spPr bwMode="white">
          <a:xfrm>
            <a:off x="8768341" y="2085224"/>
            <a:ext cx="2702690" cy="2510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12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029FB8-FDA2-5A4A-A98F-ADFB487FC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465508"/>
            <a:ext cx="11520000" cy="2445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C93857B-661D-364E-F5AE-712C127C668E}"/>
              </a:ext>
            </a:extLst>
          </p:cNvPr>
          <p:cNvSpPr/>
          <p:nvPr/>
        </p:nvSpPr>
        <p:spPr bwMode="white">
          <a:xfrm>
            <a:off x="764429" y="1669161"/>
            <a:ext cx="1256727" cy="668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F29DD1-1939-A242-014D-2D416E33F1B9}"/>
              </a:ext>
            </a:extLst>
          </p:cNvPr>
          <p:cNvSpPr/>
          <p:nvPr/>
        </p:nvSpPr>
        <p:spPr bwMode="white">
          <a:xfrm>
            <a:off x="3411173" y="1669161"/>
            <a:ext cx="1656595" cy="668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CE7B647-15AB-FCCD-E526-DF269A9A1AD3}"/>
              </a:ext>
            </a:extLst>
          </p:cNvPr>
          <p:cNvSpPr/>
          <p:nvPr/>
        </p:nvSpPr>
        <p:spPr bwMode="white">
          <a:xfrm>
            <a:off x="6191206" y="1669161"/>
            <a:ext cx="1532826" cy="668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BB037D-BF3F-9223-253F-DAF735ED488E}"/>
              </a:ext>
            </a:extLst>
          </p:cNvPr>
          <p:cNvSpPr/>
          <p:nvPr/>
        </p:nvSpPr>
        <p:spPr bwMode="white">
          <a:xfrm>
            <a:off x="8790347" y="1669161"/>
            <a:ext cx="1666116" cy="668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F04A89D-6333-ECAB-17D5-AC87E809D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378693"/>
            <a:ext cx="11520000" cy="239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177156A-3BB1-1825-170E-9A4F0467EC1B}"/>
              </a:ext>
            </a:extLst>
          </p:cNvPr>
          <p:cNvSpPr/>
          <p:nvPr/>
        </p:nvSpPr>
        <p:spPr bwMode="white">
          <a:xfrm>
            <a:off x="1821223" y="4056406"/>
            <a:ext cx="3084694" cy="734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2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8D8B5D-611D-21B2-3568-C54C1E482B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" y="658939"/>
            <a:ext cx="11520000" cy="3215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97A081B-93F8-67C6-CF1B-F7E41CC27C37}"/>
              </a:ext>
            </a:extLst>
          </p:cNvPr>
          <p:cNvSpPr/>
          <p:nvPr/>
        </p:nvSpPr>
        <p:spPr bwMode="white">
          <a:xfrm>
            <a:off x="1895774" y="2624296"/>
            <a:ext cx="3912991" cy="1202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3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5</cp:revision>
  <dcterms:created xsi:type="dcterms:W3CDTF">2023-07-20T00:26:43Z</dcterms:created>
  <dcterms:modified xsi:type="dcterms:W3CDTF">2023-07-26T05:15:59Z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