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0659901-D525-B9B8-6684-83DB0D51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/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C8B7FAA-6A46-EDA0-AFB1-1C4B00A44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22"/>
          <a:stretch/>
        </p:blipFill>
        <p:spPr>
          <a:xfrm>
            <a:off x="2606677" y="3320077"/>
            <a:ext cx="6978646" cy="8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0E54CA-0D33-DA24-EAF3-FE1725E87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8" y="658938"/>
            <a:ext cx="11520000" cy="333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7C4A92D-D5AC-5B6A-B22A-E5118D73CC29}"/>
              </a:ext>
            </a:extLst>
          </p:cNvPr>
          <p:cNvSpPr/>
          <p:nvPr/>
        </p:nvSpPr>
        <p:spPr bwMode="white">
          <a:xfrm>
            <a:off x="1691991" y="2324455"/>
            <a:ext cx="271430" cy="25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06B44C-E0B6-C533-5409-301D30607A63}"/>
              </a:ext>
            </a:extLst>
          </p:cNvPr>
          <p:cNvSpPr/>
          <p:nvPr/>
        </p:nvSpPr>
        <p:spPr bwMode="white">
          <a:xfrm>
            <a:off x="5039711" y="2324455"/>
            <a:ext cx="271430" cy="25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3ACB29-BF07-0FE1-C40B-AAA63C1059EC}"/>
              </a:ext>
            </a:extLst>
          </p:cNvPr>
          <p:cNvSpPr/>
          <p:nvPr/>
        </p:nvSpPr>
        <p:spPr bwMode="white">
          <a:xfrm>
            <a:off x="2372711" y="2959455"/>
            <a:ext cx="271430" cy="25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3FCFA5-FFDB-8DD5-3E6A-BD871EF4C0E1}"/>
              </a:ext>
            </a:extLst>
          </p:cNvPr>
          <p:cNvSpPr/>
          <p:nvPr/>
        </p:nvSpPr>
        <p:spPr bwMode="white">
          <a:xfrm>
            <a:off x="5039711" y="2960971"/>
            <a:ext cx="271430" cy="25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D098E77-6FE4-AEAB-B063-78E555CD9434}"/>
              </a:ext>
            </a:extLst>
          </p:cNvPr>
          <p:cNvSpPr/>
          <p:nvPr/>
        </p:nvSpPr>
        <p:spPr bwMode="white">
          <a:xfrm>
            <a:off x="2236996" y="3589375"/>
            <a:ext cx="271430" cy="25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D9140E0-AEF7-23BC-4739-BD3E0F663E00}"/>
              </a:ext>
            </a:extLst>
          </p:cNvPr>
          <p:cNvSpPr/>
          <p:nvPr/>
        </p:nvSpPr>
        <p:spPr bwMode="white">
          <a:xfrm>
            <a:off x="5039711" y="3589374"/>
            <a:ext cx="271430" cy="25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D0D0A14-81F3-612F-1D61-7968186B41B8}"/>
              </a:ext>
            </a:extLst>
          </p:cNvPr>
          <p:cNvSpPr/>
          <p:nvPr/>
        </p:nvSpPr>
        <p:spPr bwMode="white">
          <a:xfrm>
            <a:off x="6880860" y="2925411"/>
            <a:ext cx="642619" cy="361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1358F84-E2D6-3DE6-20CF-FB5BE854C1FD}"/>
              </a:ext>
            </a:extLst>
          </p:cNvPr>
          <p:cNvSpPr/>
          <p:nvPr/>
        </p:nvSpPr>
        <p:spPr bwMode="white">
          <a:xfrm>
            <a:off x="6642447" y="3356875"/>
            <a:ext cx="642619" cy="361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2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C5AAFD-5375-BB1D-B0B0-B998D799A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4" y="770308"/>
            <a:ext cx="11520000" cy="322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008CFF-7780-61E8-D6A7-9FC03C0075FA}"/>
              </a:ext>
            </a:extLst>
          </p:cNvPr>
          <p:cNvSpPr/>
          <p:nvPr/>
        </p:nvSpPr>
        <p:spPr bwMode="white">
          <a:xfrm>
            <a:off x="2250380" y="1418812"/>
            <a:ext cx="656925" cy="200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BB5FFD-B7E1-E49E-8283-BA4BD8B73548}"/>
              </a:ext>
            </a:extLst>
          </p:cNvPr>
          <p:cNvSpPr/>
          <p:nvPr/>
        </p:nvSpPr>
        <p:spPr bwMode="white">
          <a:xfrm>
            <a:off x="4601983" y="1418812"/>
            <a:ext cx="695008" cy="200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FD2039-1506-6BDA-3DBF-DF1D597C9DC7}"/>
              </a:ext>
            </a:extLst>
          </p:cNvPr>
          <p:cNvSpPr/>
          <p:nvPr/>
        </p:nvSpPr>
        <p:spPr bwMode="white">
          <a:xfrm>
            <a:off x="7505785" y="1418812"/>
            <a:ext cx="980628" cy="200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8C8947-AD10-60FC-F92F-EBD6EB88FFE0}"/>
              </a:ext>
            </a:extLst>
          </p:cNvPr>
          <p:cNvSpPr/>
          <p:nvPr/>
        </p:nvSpPr>
        <p:spPr bwMode="white">
          <a:xfrm>
            <a:off x="10619041" y="1418812"/>
            <a:ext cx="837818" cy="200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14111E7-5455-3140-D599-F792F69B41F2}"/>
              </a:ext>
            </a:extLst>
          </p:cNvPr>
          <p:cNvSpPr/>
          <p:nvPr/>
        </p:nvSpPr>
        <p:spPr bwMode="white">
          <a:xfrm>
            <a:off x="1124965" y="1770504"/>
            <a:ext cx="1782340" cy="246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EE6D168F-AE81-A00D-A763-489144A4BA3D}"/>
              </a:ext>
            </a:extLst>
          </p:cNvPr>
          <p:cNvSpPr/>
          <p:nvPr/>
        </p:nvSpPr>
        <p:spPr bwMode="white">
          <a:xfrm>
            <a:off x="3514651" y="1770504"/>
            <a:ext cx="1782340" cy="246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6D214D79-5F59-E01C-58C7-2943C77AADF6}"/>
              </a:ext>
            </a:extLst>
          </p:cNvPr>
          <p:cNvSpPr/>
          <p:nvPr/>
        </p:nvSpPr>
        <p:spPr bwMode="white">
          <a:xfrm>
            <a:off x="6213758" y="1834981"/>
            <a:ext cx="2854041" cy="246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30FCD80D-E0E1-1AAB-4764-176C257E22DE}"/>
              </a:ext>
            </a:extLst>
          </p:cNvPr>
          <p:cNvSpPr/>
          <p:nvPr/>
        </p:nvSpPr>
        <p:spPr bwMode="white">
          <a:xfrm>
            <a:off x="9093396" y="1834980"/>
            <a:ext cx="1782340" cy="246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9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382BF1-99CD-E148-3B96-9BCFD6090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2" y="512400"/>
            <a:ext cx="11520000" cy="333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4FC151-F42A-F0E8-E4A5-4362FECF088C}"/>
              </a:ext>
            </a:extLst>
          </p:cNvPr>
          <p:cNvSpPr/>
          <p:nvPr/>
        </p:nvSpPr>
        <p:spPr bwMode="white">
          <a:xfrm>
            <a:off x="1806394" y="2046579"/>
            <a:ext cx="5007867" cy="1638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3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1D42A3-78EF-F40F-F34A-FBFAE743C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676524"/>
            <a:ext cx="11520000" cy="331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EF42B5-E34C-AF6D-7CB2-925AB6FA9ADF}"/>
              </a:ext>
            </a:extLst>
          </p:cNvPr>
          <p:cNvSpPr/>
          <p:nvPr/>
        </p:nvSpPr>
        <p:spPr bwMode="white">
          <a:xfrm>
            <a:off x="6366115" y="1790875"/>
            <a:ext cx="5026909" cy="2085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2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FA837A-14D6-31E5-CF12-4B8C9D339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29277"/>
            <a:ext cx="11520000" cy="219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9EA8C9-6BB3-A786-D6CC-B4F2315DF093}"/>
              </a:ext>
            </a:extLst>
          </p:cNvPr>
          <p:cNvSpPr/>
          <p:nvPr/>
        </p:nvSpPr>
        <p:spPr bwMode="white">
          <a:xfrm>
            <a:off x="2099301" y="1959205"/>
            <a:ext cx="6876053" cy="141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7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2023-07-26T05:14:23Z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