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>
            <a:fillRect/>
          </a:stretch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8"/>
          <a:stretch>
            <a:fillRect/>
          </a:stretch>
        </p:blipFill>
        <p:spPr>
          <a:xfrm>
            <a:off x="2464291" y="3276600"/>
            <a:ext cx="6867277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6" y="991336"/>
            <a:ext cx="11520000" cy="331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58601" y="2479560"/>
            <a:ext cx="199933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95758" y="2479560"/>
            <a:ext cx="333223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24783" y="2947015"/>
            <a:ext cx="590280" cy="25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43030" y="2966095"/>
            <a:ext cx="466512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95493" y="3452629"/>
            <a:ext cx="476033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5642" y="3948704"/>
            <a:ext cx="447471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3" y="717554"/>
            <a:ext cx="11520000" cy="33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4620" y="1403799"/>
            <a:ext cx="695008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15132" y="1403799"/>
            <a:ext cx="695008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76124" y="1403799"/>
            <a:ext cx="695008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03826" y="1403799"/>
            <a:ext cx="704528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349612" y="1860999"/>
            <a:ext cx="1390016" cy="218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3889851" y="1921333"/>
            <a:ext cx="1390016" cy="218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6542197" y="1767409"/>
            <a:ext cx="1390016" cy="218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9194543" y="1921333"/>
            <a:ext cx="1390016" cy="218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" y="535846"/>
            <a:ext cx="11520000" cy="309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46512" y="2231048"/>
            <a:ext cx="980628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73222" y="2535803"/>
            <a:ext cx="1732760" cy="285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1" y="1272690"/>
            <a:ext cx="11520000" cy="20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39821" y="1922542"/>
            <a:ext cx="2342082" cy="75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776169"/>
            <a:ext cx="11520000" cy="284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62353" y="2750836"/>
            <a:ext cx="4465190" cy="75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