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14F8653F-8582-7CFB-C2D0-A32B539A77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77"/>
          <a:stretch/>
        </p:blipFill>
        <p:spPr>
          <a:xfrm>
            <a:off x="4580307" y="2165353"/>
            <a:ext cx="2617662" cy="85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22B97F2A-B729-C256-2E10-87027636CE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27"/>
          <a:stretch/>
        </p:blipFill>
        <p:spPr>
          <a:xfrm>
            <a:off x="4175861" y="3337661"/>
            <a:ext cx="3614123" cy="902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D2A901-8BA8-C538-490B-256C1A52E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23769"/>
            <a:ext cx="11520000" cy="4973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E52EBC-D0D5-850E-7827-31C66764DC06}"/>
              </a:ext>
            </a:extLst>
          </p:cNvPr>
          <p:cNvSpPr/>
          <p:nvPr/>
        </p:nvSpPr>
        <p:spPr bwMode="white">
          <a:xfrm>
            <a:off x="4905917" y="2205473"/>
            <a:ext cx="1142479" cy="304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7BD09B2-7595-4352-0FE2-81FF2CD97E3F}"/>
              </a:ext>
            </a:extLst>
          </p:cNvPr>
          <p:cNvSpPr/>
          <p:nvPr/>
        </p:nvSpPr>
        <p:spPr bwMode="white">
          <a:xfrm>
            <a:off x="3477818" y="2500851"/>
            <a:ext cx="828297" cy="314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AD6655A-CDF2-7AB6-9017-D8ABE1560D5C}"/>
              </a:ext>
            </a:extLst>
          </p:cNvPr>
          <p:cNvSpPr/>
          <p:nvPr/>
        </p:nvSpPr>
        <p:spPr bwMode="white">
          <a:xfrm>
            <a:off x="2878016" y="2777173"/>
            <a:ext cx="571239" cy="343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5266FC9-DFC0-EBD6-2884-3C6DE01F674F}"/>
              </a:ext>
            </a:extLst>
          </p:cNvPr>
          <p:cNvSpPr/>
          <p:nvPr/>
        </p:nvSpPr>
        <p:spPr bwMode="white">
          <a:xfrm>
            <a:off x="2563834" y="3377459"/>
            <a:ext cx="561719" cy="343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8F52E73-330F-BF89-7A08-3ACFD39C6C8A}"/>
              </a:ext>
            </a:extLst>
          </p:cNvPr>
          <p:cNvSpPr/>
          <p:nvPr/>
        </p:nvSpPr>
        <p:spPr bwMode="white">
          <a:xfrm>
            <a:off x="4096661" y="3996801"/>
            <a:ext cx="580760" cy="333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EBFEC42-124F-897A-3B9E-FEFC593ED721}"/>
              </a:ext>
            </a:extLst>
          </p:cNvPr>
          <p:cNvSpPr/>
          <p:nvPr/>
        </p:nvSpPr>
        <p:spPr bwMode="white">
          <a:xfrm>
            <a:off x="5296264" y="4301707"/>
            <a:ext cx="837818" cy="333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17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7BEE3D-FE1D-4192-B75C-F806B009AF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3" y="606185"/>
            <a:ext cx="11520000" cy="5184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B18A970-7005-590E-84C2-66F1E729086C}"/>
              </a:ext>
            </a:extLst>
          </p:cNvPr>
          <p:cNvSpPr/>
          <p:nvPr/>
        </p:nvSpPr>
        <p:spPr bwMode="white">
          <a:xfrm>
            <a:off x="4484683" y="1759427"/>
            <a:ext cx="199933" cy="209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27B65EB-74E3-82AB-8F7A-68514BDB8356}"/>
              </a:ext>
            </a:extLst>
          </p:cNvPr>
          <p:cNvSpPr/>
          <p:nvPr/>
        </p:nvSpPr>
        <p:spPr bwMode="white">
          <a:xfrm>
            <a:off x="5036881" y="1759427"/>
            <a:ext cx="199933" cy="209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A812E1C-3EE5-21B0-126E-B324FEF051A0}"/>
              </a:ext>
            </a:extLst>
          </p:cNvPr>
          <p:cNvSpPr/>
          <p:nvPr/>
        </p:nvSpPr>
        <p:spPr bwMode="white">
          <a:xfrm>
            <a:off x="2275889" y="2235974"/>
            <a:ext cx="190413" cy="200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299803E-F366-5F82-04CB-A4B8E377BBB4}"/>
              </a:ext>
            </a:extLst>
          </p:cNvPr>
          <p:cNvSpPr/>
          <p:nvPr/>
        </p:nvSpPr>
        <p:spPr bwMode="white">
          <a:xfrm>
            <a:off x="2818567" y="2235974"/>
            <a:ext cx="199933" cy="200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ABE5655-705D-A79A-FF82-8C0333E72DA1}"/>
              </a:ext>
            </a:extLst>
          </p:cNvPr>
          <p:cNvSpPr/>
          <p:nvPr/>
        </p:nvSpPr>
        <p:spPr bwMode="white">
          <a:xfrm>
            <a:off x="4779823" y="2235974"/>
            <a:ext cx="142809" cy="200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BAF0C60-346C-FFB2-F954-E009DEBAABFE}"/>
              </a:ext>
            </a:extLst>
          </p:cNvPr>
          <p:cNvSpPr/>
          <p:nvPr/>
        </p:nvSpPr>
        <p:spPr bwMode="white">
          <a:xfrm>
            <a:off x="5332022" y="2235974"/>
            <a:ext cx="142809" cy="200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95D795D-19CE-D72F-9813-726DF7721EB8}"/>
              </a:ext>
            </a:extLst>
          </p:cNvPr>
          <p:cNvSpPr/>
          <p:nvPr/>
        </p:nvSpPr>
        <p:spPr bwMode="white">
          <a:xfrm>
            <a:off x="1171493" y="3617959"/>
            <a:ext cx="5569586" cy="266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3AD02F2-9797-BB00-59E9-44D9C683C75A}"/>
              </a:ext>
            </a:extLst>
          </p:cNvPr>
          <p:cNvSpPr/>
          <p:nvPr/>
        </p:nvSpPr>
        <p:spPr bwMode="white">
          <a:xfrm>
            <a:off x="1171493" y="5495553"/>
            <a:ext cx="4598479" cy="266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00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17C70A-4A20-CA0B-4AD8-B365C70F04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5" y="658938"/>
            <a:ext cx="11520000" cy="5006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A1CEB4C-45AA-7645-2E1A-52FB146293FB}"/>
              </a:ext>
            </a:extLst>
          </p:cNvPr>
          <p:cNvSpPr/>
          <p:nvPr/>
        </p:nvSpPr>
        <p:spPr bwMode="white">
          <a:xfrm>
            <a:off x="2795955" y="2537716"/>
            <a:ext cx="2971800" cy="2567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B75524D-B583-ECE3-812B-0FDE58FD1153}"/>
              </a:ext>
            </a:extLst>
          </p:cNvPr>
          <p:cNvSpPr/>
          <p:nvPr/>
        </p:nvSpPr>
        <p:spPr bwMode="white">
          <a:xfrm>
            <a:off x="7749593" y="4559548"/>
            <a:ext cx="352264" cy="286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80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2023-07-26T03:57:53Z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