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DA52A0-3DA9-36E5-2832-16CB1E8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7"/>
          <a:stretch/>
        </p:blipFill>
        <p:spPr>
          <a:xfrm>
            <a:off x="4580307" y="2165353"/>
            <a:ext cx="2617662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BAF5E38-7A28-B4AB-9C1C-CEC7A8EA8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33"/>
          <a:stretch/>
        </p:blipFill>
        <p:spPr>
          <a:xfrm>
            <a:off x="4216892" y="3372831"/>
            <a:ext cx="3578954" cy="7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6E8F5-46C9-9432-1E86-DFE724827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35492"/>
            <a:ext cx="11520000" cy="272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AD32EF-5CBC-3815-9B6B-17A9770C35C0}"/>
              </a:ext>
            </a:extLst>
          </p:cNvPr>
          <p:cNvSpPr/>
          <p:nvPr/>
        </p:nvSpPr>
        <p:spPr bwMode="white">
          <a:xfrm>
            <a:off x="1276931" y="2527092"/>
            <a:ext cx="875900" cy="26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78EB60-398C-1699-85EB-C00DCC1D0AD5}"/>
              </a:ext>
            </a:extLst>
          </p:cNvPr>
          <p:cNvSpPr/>
          <p:nvPr/>
        </p:nvSpPr>
        <p:spPr bwMode="white">
          <a:xfrm>
            <a:off x="5342254" y="2546199"/>
            <a:ext cx="199933" cy="21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C14D2F-A11C-253A-23B5-54C99A87F29D}"/>
              </a:ext>
            </a:extLst>
          </p:cNvPr>
          <p:cNvSpPr/>
          <p:nvPr/>
        </p:nvSpPr>
        <p:spPr bwMode="white">
          <a:xfrm>
            <a:off x="6722750" y="2546199"/>
            <a:ext cx="209454" cy="21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2CED91-1407-C7C9-7EFE-C63EBA81D8CA}"/>
              </a:ext>
            </a:extLst>
          </p:cNvPr>
          <p:cNvSpPr/>
          <p:nvPr/>
        </p:nvSpPr>
        <p:spPr bwMode="white">
          <a:xfrm>
            <a:off x="10616700" y="3023876"/>
            <a:ext cx="199933" cy="20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E40BEB-110D-4437-8802-30CE7F2B5161}"/>
              </a:ext>
            </a:extLst>
          </p:cNvPr>
          <p:cNvSpPr/>
          <p:nvPr/>
        </p:nvSpPr>
        <p:spPr bwMode="white">
          <a:xfrm>
            <a:off x="11159378" y="3023876"/>
            <a:ext cx="209454" cy="20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B1E56-A8AB-EBCB-0842-A51C6B14E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6" y="705830"/>
            <a:ext cx="11520000" cy="374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BDD4D-AE4B-1FD1-B4B8-3A7F0D4798AD}"/>
              </a:ext>
            </a:extLst>
          </p:cNvPr>
          <p:cNvSpPr/>
          <p:nvPr/>
        </p:nvSpPr>
        <p:spPr bwMode="white">
          <a:xfrm>
            <a:off x="5540766" y="2728172"/>
            <a:ext cx="199933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9409B1-EF51-7E9A-E51E-1039DCACCF10}"/>
              </a:ext>
            </a:extLst>
          </p:cNvPr>
          <p:cNvSpPr/>
          <p:nvPr/>
        </p:nvSpPr>
        <p:spPr bwMode="white">
          <a:xfrm>
            <a:off x="6092964" y="2728172"/>
            <a:ext cx="190413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FC5425-8145-EFB4-64A4-5C09F023FF39}"/>
              </a:ext>
            </a:extLst>
          </p:cNvPr>
          <p:cNvSpPr/>
          <p:nvPr/>
        </p:nvSpPr>
        <p:spPr bwMode="white">
          <a:xfrm>
            <a:off x="7473460" y="2728172"/>
            <a:ext cx="199933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2CAED3-DEEF-3F66-1B75-BA26B6540469}"/>
              </a:ext>
            </a:extLst>
          </p:cNvPr>
          <p:cNvSpPr/>
          <p:nvPr/>
        </p:nvSpPr>
        <p:spPr bwMode="white">
          <a:xfrm>
            <a:off x="8025658" y="2728172"/>
            <a:ext cx="190414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51EADB-0C74-BFF2-C2EF-7DED5330C7DB}"/>
              </a:ext>
            </a:extLst>
          </p:cNvPr>
          <p:cNvSpPr/>
          <p:nvPr/>
        </p:nvSpPr>
        <p:spPr bwMode="white">
          <a:xfrm>
            <a:off x="9406154" y="2728172"/>
            <a:ext cx="209454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D67E56-EE58-2B18-E373-7C78F1F2BAD3}"/>
              </a:ext>
            </a:extLst>
          </p:cNvPr>
          <p:cNvSpPr/>
          <p:nvPr/>
        </p:nvSpPr>
        <p:spPr bwMode="white">
          <a:xfrm>
            <a:off x="9958353" y="2728172"/>
            <a:ext cx="199933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88F1BD-820B-8D93-8A5A-901EA7BDFB7F}"/>
              </a:ext>
            </a:extLst>
          </p:cNvPr>
          <p:cNvSpPr/>
          <p:nvPr/>
        </p:nvSpPr>
        <p:spPr bwMode="white">
          <a:xfrm>
            <a:off x="5550287" y="3195600"/>
            <a:ext cx="190413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C6C3C8-4805-952F-B7E9-185DF6FF0758}"/>
              </a:ext>
            </a:extLst>
          </p:cNvPr>
          <p:cNvSpPr/>
          <p:nvPr/>
        </p:nvSpPr>
        <p:spPr bwMode="white">
          <a:xfrm>
            <a:off x="6092964" y="3195600"/>
            <a:ext cx="199933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E54C510-AECA-4659-4433-8FCEB298B02D}"/>
              </a:ext>
            </a:extLst>
          </p:cNvPr>
          <p:cNvSpPr/>
          <p:nvPr/>
        </p:nvSpPr>
        <p:spPr bwMode="white">
          <a:xfrm>
            <a:off x="7473460" y="3195600"/>
            <a:ext cx="199933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C02E19F-72EE-5F82-687B-660E8714BCB7}"/>
              </a:ext>
            </a:extLst>
          </p:cNvPr>
          <p:cNvSpPr/>
          <p:nvPr/>
        </p:nvSpPr>
        <p:spPr bwMode="white">
          <a:xfrm>
            <a:off x="8044700" y="3195600"/>
            <a:ext cx="142809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66CDFA4-6560-84F2-686C-528AEA2A6C33}"/>
              </a:ext>
            </a:extLst>
          </p:cNvPr>
          <p:cNvSpPr/>
          <p:nvPr/>
        </p:nvSpPr>
        <p:spPr bwMode="white">
          <a:xfrm>
            <a:off x="9406154" y="3195600"/>
            <a:ext cx="199933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3029DF1-8EB5-8003-523F-6651B7B3419C}"/>
              </a:ext>
            </a:extLst>
          </p:cNvPr>
          <p:cNvSpPr/>
          <p:nvPr/>
        </p:nvSpPr>
        <p:spPr bwMode="white">
          <a:xfrm>
            <a:off x="9958353" y="3195600"/>
            <a:ext cx="199933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3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21F077-7FC5-0C17-3E69-4DBC38512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723416"/>
            <a:ext cx="11520000" cy="334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62036-0463-D109-3924-4F02EB363DFF}"/>
              </a:ext>
            </a:extLst>
          </p:cNvPr>
          <p:cNvSpPr/>
          <p:nvPr/>
        </p:nvSpPr>
        <p:spPr bwMode="white">
          <a:xfrm>
            <a:off x="1798364" y="1818847"/>
            <a:ext cx="199933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7635EE-D07C-C30D-3B1D-4D9D7E417CAF}"/>
              </a:ext>
            </a:extLst>
          </p:cNvPr>
          <p:cNvSpPr/>
          <p:nvPr/>
        </p:nvSpPr>
        <p:spPr bwMode="white">
          <a:xfrm>
            <a:off x="2350563" y="1818847"/>
            <a:ext cx="19041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8D3DB5-A564-79A6-AAC7-AB0923F844F5}"/>
              </a:ext>
            </a:extLst>
          </p:cNvPr>
          <p:cNvSpPr/>
          <p:nvPr/>
        </p:nvSpPr>
        <p:spPr bwMode="white">
          <a:xfrm>
            <a:off x="4283257" y="1818847"/>
            <a:ext cx="199933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8B03B4-0728-CF37-95E9-F6F7E3B1AAAB}"/>
              </a:ext>
            </a:extLst>
          </p:cNvPr>
          <p:cNvSpPr/>
          <p:nvPr/>
        </p:nvSpPr>
        <p:spPr bwMode="white">
          <a:xfrm>
            <a:off x="4835455" y="1818847"/>
            <a:ext cx="190413" cy="20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222A23-816A-8532-48F1-22437A300AE7}"/>
              </a:ext>
            </a:extLst>
          </p:cNvPr>
          <p:cNvSpPr/>
          <p:nvPr/>
        </p:nvSpPr>
        <p:spPr bwMode="white">
          <a:xfrm>
            <a:off x="1798364" y="2295122"/>
            <a:ext cx="19993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D7C78C-D2E1-2FFB-94DC-8E98B341BC3B}"/>
              </a:ext>
            </a:extLst>
          </p:cNvPr>
          <p:cNvSpPr/>
          <p:nvPr/>
        </p:nvSpPr>
        <p:spPr bwMode="white">
          <a:xfrm>
            <a:off x="2350563" y="2295122"/>
            <a:ext cx="19993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DC8981-CF7E-DAE2-7DD8-3EC43DEBEDE2}"/>
              </a:ext>
            </a:extLst>
          </p:cNvPr>
          <p:cNvSpPr/>
          <p:nvPr/>
        </p:nvSpPr>
        <p:spPr bwMode="white">
          <a:xfrm>
            <a:off x="4283257" y="2295122"/>
            <a:ext cx="19993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A4EE98-D586-B0C8-DD62-ED776E0E889C}"/>
              </a:ext>
            </a:extLst>
          </p:cNvPr>
          <p:cNvSpPr/>
          <p:nvPr/>
        </p:nvSpPr>
        <p:spPr bwMode="white">
          <a:xfrm>
            <a:off x="4835455" y="2295122"/>
            <a:ext cx="19041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43121D1-75AB-C2C0-2881-AE7A2FA828D0}"/>
              </a:ext>
            </a:extLst>
          </p:cNvPr>
          <p:cNvSpPr/>
          <p:nvPr/>
        </p:nvSpPr>
        <p:spPr bwMode="white">
          <a:xfrm>
            <a:off x="2360083" y="3219095"/>
            <a:ext cx="323702" cy="23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760EEE-4E0A-0B67-975B-5A580B956CFD}"/>
              </a:ext>
            </a:extLst>
          </p:cNvPr>
          <p:cNvSpPr/>
          <p:nvPr/>
        </p:nvSpPr>
        <p:spPr bwMode="white">
          <a:xfrm>
            <a:off x="4854497" y="3209569"/>
            <a:ext cx="314181" cy="25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F5CC88C-FA98-289F-8A79-3683D13CC966}"/>
              </a:ext>
            </a:extLst>
          </p:cNvPr>
          <p:cNvSpPr/>
          <p:nvPr/>
        </p:nvSpPr>
        <p:spPr bwMode="white">
          <a:xfrm>
            <a:off x="2360083" y="3676319"/>
            <a:ext cx="323702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E15AD2-704C-0D79-662F-C88089CA8690}"/>
              </a:ext>
            </a:extLst>
          </p:cNvPr>
          <p:cNvSpPr/>
          <p:nvPr/>
        </p:nvSpPr>
        <p:spPr bwMode="white">
          <a:xfrm>
            <a:off x="4844976" y="3676319"/>
            <a:ext cx="323702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0553E2-702A-1936-5EC1-DB0720851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4" y="606185"/>
            <a:ext cx="11520000" cy="487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9BD14E-95B0-53BF-FFF4-828990AFAEC7}"/>
              </a:ext>
            </a:extLst>
          </p:cNvPr>
          <p:cNvSpPr/>
          <p:nvPr/>
        </p:nvSpPr>
        <p:spPr bwMode="white">
          <a:xfrm>
            <a:off x="6623207" y="2666631"/>
            <a:ext cx="4569917" cy="734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0FB138-4CCC-EF57-B8AA-DBD9B676E3B4}"/>
              </a:ext>
            </a:extLst>
          </p:cNvPr>
          <p:cNvSpPr/>
          <p:nvPr/>
        </p:nvSpPr>
        <p:spPr bwMode="white">
          <a:xfrm>
            <a:off x="6623207" y="4545835"/>
            <a:ext cx="4569917" cy="74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8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