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10585919-223C-1457-AF2C-3528800148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8"/>
          <a:stretch/>
        </p:blipFill>
        <p:spPr>
          <a:xfrm>
            <a:off x="4359277" y="2247415"/>
            <a:ext cx="3344492" cy="777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D0FA934A-1B7B-629A-59BD-150EA95CAB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39"/>
          <a:stretch/>
        </p:blipFill>
        <p:spPr>
          <a:xfrm>
            <a:off x="3764330" y="3429000"/>
            <a:ext cx="4534385" cy="97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1E2C0A-4679-F50F-7315-50992161B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7" y="670662"/>
            <a:ext cx="11520000" cy="415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57E908-78F9-B154-4E38-6434A29863EE}"/>
              </a:ext>
            </a:extLst>
          </p:cNvPr>
          <p:cNvSpPr/>
          <p:nvPr/>
        </p:nvSpPr>
        <p:spPr bwMode="white">
          <a:xfrm>
            <a:off x="1122397" y="3503483"/>
            <a:ext cx="4198611" cy="1230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202F74-C784-A276-6976-13F292516727}"/>
              </a:ext>
            </a:extLst>
          </p:cNvPr>
          <p:cNvSpPr/>
          <p:nvPr/>
        </p:nvSpPr>
        <p:spPr bwMode="white">
          <a:xfrm>
            <a:off x="6853835" y="3503483"/>
            <a:ext cx="4608000" cy="1230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65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7075AE-37EF-89F0-BF42-051E29C7D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65862"/>
            <a:ext cx="11520000" cy="296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B6A24B-8F3A-078D-42FC-2469930D234F}"/>
              </a:ext>
            </a:extLst>
          </p:cNvPr>
          <p:cNvSpPr/>
          <p:nvPr/>
        </p:nvSpPr>
        <p:spPr bwMode="white">
          <a:xfrm>
            <a:off x="2097322" y="2004429"/>
            <a:ext cx="3217983" cy="743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E5A12A7-65B1-5E59-9642-36CB866D90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328620"/>
            <a:ext cx="11520000" cy="248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CC42C9-F39F-55AB-D600-760856317947}"/>
              </a:ext>
            </a:extLst>
          </p:cNvPr>
          <p:cNvSpPr/>
          <p:nvPr/>
        </p:nvSpPr>
        <p:spPr bwMode="white">
          <a:xfrm>
            <a:off x="2087801" y="4481549"/>
            <a:ext cx="3779702" cy="752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11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55097E-2E8C-2EA7-5AA1-C4654AEE4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3" y="946153"/>
            <a:ext cx="11520000" cy="254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EE75AF-0BEA-F908-1FDA-B01F68284C0D}"/>
              </a:ext>
            </a:extLst>
          </p:cNvPr>
          <p:cNvSpPr/>
          <p:nvPr/>
        </p:nvSpPr>
        <p:spPr bwMode="white">
          <a:xfrm>
            <a:off x="2123524" y="2092328"/>
            <a:ext cx="4055801" cy="745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571B0C-B626-15E6-B304-BACDD7AE65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3" y="676523"/>
            <a:ext cx="11520000" cy="317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1F43BE-06B9-B308-3317-3CD063EAFB67}"/>
              </a:ext>
            </a:extLst>
          </p:cNvPr>
          <p:cNvSpPr/>
          <p:nvPr/>
        </p:nvSpPr>
        <p:spPr bwMode="white">
          <a:xfrm>
            <a:off x="2168215" y="2582705"/>
            <a:ext cx="4055801" cy="1229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49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2023-07-26T03:38:05Z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