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1230844-776F-D1D2-BE29-A15DD2544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/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45912DB-D0DC-E28E-FFDD-399C3BCF12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59"/>
          <a:stretch/>
        </p:blipFill>
        <p:spPr>
          <a:xfrm>
            <a:off x="3828807" y="3314216"/>
            <a:ext cx="4405431" cy="9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E3585B-71BF-8B06-7E15-A7548A081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17907"/>
            <a:ext cx="11520000" cy="338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55CF83-4544-3592-9B2F-2B715E53A79B}"/>
              </a:ext>
            </a:extLst>
          </p:cNvPr>
          <p:cNvSpPr/>
          <p:nvPr/>
        </p:nvSpPr>
        <p:spPr bwMode="white">
          <a:xfrm>
            <a:off x="1202845" y="2308250"/>
            <a:ext cx="5185677" cy="1161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5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754DF8-E24D-8746-C83B-4466E10AB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676523"/>
            <a:ext cx="11520000" cy="413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43ACC6-950F-6ADC-E404-E1AFBA2A0C62}"/>
              </a:ext>
            </a:extLst>
          </p:cNvPr>
          <p:cNvSpPr/>
          <p:nvPr/>
        </p:nvSpPr>
        <p:spPr bwMode="white">
          <a:xfrm>
            <a:off x="1148047" y="1838557"/>
            <a:ext cx="5017388" cy="752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32C6B5-209A-619C-ED9C-29ADE1870494}"/>
              </a:ext>
            </a:extLst>
          </p:cNvPr>
          <p:cNvSpPr/>
          <p:nvPr/>
        </p:nvSpPr>
        <p:spPr bwMode="white">
          <a:xfrm>
            <a:off x="1700245" y="3800679"/>
            <a:ext cx="6388678" cy="752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6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9F1068-3C77-72EA-162D-6DC6835A6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83092"/>
            <a:ext cx="11520000" cy="489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0835B4-53FC-F95C-1A84-1A2A01DE2C13}"/>
              </a:ext>
            </a:extLst>
          </p:cNvPr>
          <p:cNvSpPr/>
          <p:nvPr/>
        </p:nvSpPr>
        <p:spPr bwMode="white">
          <a:xfrm>
            <a:off x="1535603" y="1493455"/>
            <a:ext cx="2732429" cy="76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5463F8-DD15-A283-4AE0-246B48945DDC}"/>
              </a:ext>
            </a:extLst>
          </p:cNvPr>
          <p:cNvSpPr/>
          <p:nvPr/>
        </p:nvSpPr>
        <p:spPr bwMode="white">
          <a:xfrm>
            <a:off x="4496528" y="1493455"/>
            <a:ext cx="2999008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1F13DC-1F3F-875C-9EF8-D53939910141}"/>
              </a:ext>
            </a:extLst>
          </p:cNvPr>
          <p:cNvSpPr/>
          <p:nvPr/>
        </p:nvSpPr>
        <p:spPr bwMode="white">
          <a:xfrm>
            <a:off x="7733553" y="1522050"/>
            <a:ext cx="1304330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464018-DB07-37BE-CB67-F546E43204D1}"/>
              </a:ext>
            </a:extLst>
          </p:cNvPr>
          <p:cNvSpPr/>
          <p:nvPr/>
        </p:nvSpPr>
        <p:spPr bwMode="white">
          <a:xfrm>
            <a:off x="1535603" y="4009832"/>
            <a:ext cx="4903140" cy="75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0EE9D1-34E5-2372-E841-E67CEA388A40}"/>
              </a:ext>
            </a:extLst>
          </p:cNvPr>
          <p:cNvSpPr/>
          <p:nvPr/>
        </p:nvSpPr>
        <p:spPr bwMode="white">
          <a:xfrm>
            <a:off x="6667239" y="4028896"/>
            <a:ext cx="894942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3D0969-1BBE-BE3B-14C6-225BE42EB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611069"/>
            <a:ext cx="11520000" cy="281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7991E6-FC5A-D6FB-304B-B59E0DE124B3}"/>
              </a:ext>
            </a:extLst>
          </p:cNvPr>
          <p:cNvSpPr/>
          <p:nvPr/>
        </p:nvSpPr>
        <p:spPr bwMode="white">
          <a:xfrm>
            <a:off x="1613814" y="2578844"/>
            <a:ext cx="3903471" cy="754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E3BCCD-8AA1-7109-5AFE-60A5E401F5FB}"/>
              </a:ext>
            </a:extLst>
          </p:cNvPr>
          <p:cNvSpPr/>
          <p:nvPr/>
        </p:nvSpPr>
        <p:spPr bwMode="white">
          <a:xfrm>
            <a:off x="5745781" y="2597949"/>
            <a:ext cx="1171041" cy="21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2023-07-26T03:37:04Z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