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65CF45D5-EB8E-49B6-4864-D76122A75B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68"/>
          <a:stretch/>
        </p:blipFill>
        <p:spPr>
          <a:xfrm>
            <a:off x="4359277" y="2247415"/>
            <a:ext cx="3344492" cy="777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197C0F4-3522-F9D6-91E8-FE705AF365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91"/>
          <a:stretch/>
        </p:blipFill>
        <p:spPr>
          <a:xfrm>
            <a:off x="2275500" y="3296631"/>
            <a:ext cx="7512046" cy="97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8A0F56-5CDE-5D28-A2E4-CE1059942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0" y="658939"/>
            <a:ext cx="11520000" cy="288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12B698-9DD0-9EAD-9863-F26E15491D3B}"/>
              </a:ext>
            </a:extLst>
          </p:cNvPr>
          <p:cNvSpPr/>
          <p:nvPr/>
        </p:nvSpPr>
        <p:spPr bwMode="white">
          <a:xfrm>
            <a:off x="2378414" y="2288956"/>
            <a:ext cx="476033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B800B6-8630-C618-468C-35B7D600C2D4}"/>
              </a:ext>
            </a:extLst>
          </p:cNvPr>
          <p:cNvSpPr/>
          <p:nvPr/>
        </p:nvSpPr>
        <p:spPr bwMode="white">
          <a:xfrm>
            <a:off x="3444728" y="2288956"/>
            <a:ext cx="476033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11AF10-7C9C-C17B-83DD-43C6A48011E2}"/>
              </a:ext>
            </a:extLst>
          </p:cNvPr>
          <p:cNvSpPr/>
          <p:nvPr/>
        </p:nvSpPr>
        <p:spPr bwMode="white">
          <a:xfrm>
            <a:off x="9614117" y="2288956"/>
            <a:ext cx="476033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C05B2C-7FB6-BCDF-B8E2-D35A74230BFA}"/>
              </a:ext>
            </a:extLst>
          </p:cNvPr>
          <p:cNvSpPr/>
          <p:nvPr/>
        </p:nvSpPr>
        <p:spPr bwMode="white">
          <a:xfrm>
            <a:off x="10670910" y="2288956"/>
            <a:ext cx="476033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3A3C127-1BC3-3D70-FD9C-CF6A93AA8B58}"/>
              </a:ext>
            </a:extLst>
          </p:cNvPr>
          <p:cNvSpPr/>
          <p:nvPr/>
        </p:nvSpPr>
        <p:spPr bwMode="white">
          <a:xfrm>
            <a:off x="2749720" y="3032472"/>
            <a:ext cx="314181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4DB4D6A-143A-48A6-3AC4-0B18B84F4928}"/>
              </a:ext>
            </a:extLst>
          </p:cNvPr>
          <p:cNvSpPr/>
          <p:nvPr/>
        </p:nvSpPr>
        <p:spPr bwMode="white">
          <a:xfrm>
            <a:off x="3720828" y="3032472"/>
            <a:ext cx="428429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506F1C-17CD-BD74-9FB2-EBF52D00CB65}"/>
              </a:ext>
            </a:extLst>
          </p:cNvPr>
          <p:cNvSpPr/>
          <p:nvPr/>
        </p:nvSpPr>
        <p:spPr bwMode="white">
          <a:xfrm>
            <a:off x="4910910" y="3032472"/>
            <a:ext cx="485553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20DF57A-4E3C-EC0B-48AB-BF10DEB2D2B9}"/>
              </a:ext>
            </a:extLst>
          </p:cNvPr>
          <p:cNvSpPr/>
          <p:nvPr/>
        </p:nvSpPr>
        <p:spPr bwMode="white">
          <a:xfrm>
            <a:off x="8785819" y="3032472"/>
            <a:ext cx="466512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AC1B035-6776-748F-49DB-CE8AE89AE205}"/>
              </a:ext>
            </a:extLst>
          </p:cNvPr>
          <p:cNvSpPr/>
          <p:nvPr/>
        </p:nvSpPr>
        <p:spPr bwMode="white">
          <a:xfrm>
            <a:off x="9842613" y="3032472"/>
            <a:ext cx="466512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F26B4F0-F233-6016-0821-1A22A8D96895}"/>
              </a:ext>
            </a:extLst>
          </p:cNvPr>
          <p:cNvSpPr/>
          <p:nvPr/>
        </p:nvSpPr>
        <p:spPr bwMode="white">
          <a:xfrm>
            <a:off x="11175505" y="3032472"/>
            <a:ext cx="190413" cy="200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2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3707AF-78D2-C418-D6D9-4EC8244235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787893"/>
            <a:ext cx="11520000" cy="254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0ED96C-3E1B-1110-CF4A-534918A0486D}"/>
              </a:ext>
            </a:extLst>
          </p:cNvPr>
          <p:cNvSpPr/>
          <p:nvPr/>
        </p:nvSpPr>
        <p:spPr bwMode="white">
          <a:xfrm>
            <a:off x="858767" y="1962723"/>
            <a:ext cx="2208793" cy="1222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D8ED79-DA28-ECD4-70A3-83D0E44C5307}"/>
              </a:ext>
            </a:extLst>
          </p:cNvPr>
          <p:cNvSpPr/>
          <p:nvPr/>
        </p:nvSpPr>
        <p:spPr bwMode="white">
          <a:xfrm>
            <a:off x="3619759" y="1943620"/>
            <a:ext cx="2342082" cy="1241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664C02-A837-3C7B-A0BE-BF0CC3197A3A}"/>
              </a:ext>
            </a:extLst>
          </p:cNvPr>
          <p:cNvSpPr/>
          <p:nvPr/>
        </p:nvSpPr>
        <p:spPr bwMode="white">
          <a:xfrm>
            <a:off x="6942470" y="1943620"/>
            <a:ext cx="2065983" cy="1241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B7CC17-34CA-841E-6353-467548C3602E}"/>
              </a:ext>
            </a:extLst>
          </p:cNvPr>
          <p:cNvSpPr/>
          <p:nvPr/>
        </p:nvSpPr>
        <p:spPr bwMode="white">
          <a:xfrm>
            <a:off x="9712982" y="1962723"/>
            <a:ext cx="1904132" cy="1222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41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A0F4DC-9EC5-4237-99FB-464CAA2EE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483092"/>
            <a:ext cx="11520000" cy="310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A0542A-7FC7-25DC-53A8-B658A9AD997A}"/>
              </a:ext>
            </a:extLst>
          </p:cNvPr>
          <p:cNvSpPr/>
          <p:nvPr/>
        </p:nvSpPr>
        <p:spPr bwMode="white">
          <a:xfrm>
            <a:off x="2156492" y="1674651"/>
            <a:ext cx="3217983" cy="77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73B563BC-568C-9DA1-D608-E33426689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0" y="3107749"/>
            <a:ext cx="11520000" cy="309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2B839A1-59BB-8E9F-1B34-F9E098882C88}"/>
              </a:ext>
            </a:extLst>
          </p:cNvPr>
          <p:cNvSpPr/>
          <p:nvPr/>
        </p:nvSpPr>
        <p:spPr bwMode="white">
          <a:xfrm>
            <a:off x="2156492" y="4786144"/>
            <a:ext cx="3779702" cy="772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8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2EE396D-B9FC-ECC1-48A8-928A5867E6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1" y="717554"/>
            <a:ext cx="11520000" cy="374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746D4A-94C2-2042-CDDB-B22752130939}"/>
              </a:ext>
            </a:extLst>
          </p:cNvPr>
          <p:cNvSpPr/>
          <p:nvPr/>
        </p:nvSpPr>
        <p:spPr bwMode="white">
          <a:xfrm>
            <a:off x="1562725" y="2730357"/>
            <a:ext cx="3056132" cy="171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DB30E8-2E1F-E627-538B-97C365B4FFDD}"/>
              </a:ext>
            </a:extLst>
          </p:cNvPr>
          <p:cNvSpPr/>
          <p:nvPr/>
        </p:nvSpPr>
        <p:spPr bwMode="white">
          <a:xfrm>
            <a:off x="6751485" y="2701739"/>
            <a:ext cx="4408066" cy="1745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