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/>
          <a:stretch>
            <a:fillRect/>
          </a:stretch>
        </p:blipFill>
        <p:spPr>
          <a:xfrm>
            <a:off x="4359277" y="2247415"/>
            <a:ext cx="3344492" cy="7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9"/>
          <a:stretch>
            <a:fillRect/>
          </a:stretch>
        </p:blipFill>
        <p:spPr>
          <a:xfrm>
            <a:off x="3597277" y="3349384"/>
            <a:ext cx="4997446" cy="109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776169"/>
            <a:ext cx="11520000" cy="281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01919" y="2216449"/>
            <a:ext cx="618842" cy="200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34216" y="2216449"/>
            <a:ext cx="590280" cy="200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75968" y="2712440"/>
            <a:ext cx="752132" cy="20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66117" y="3208430"/>
            <a:ext cx="609322" cy="20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46862"/>
            <a:ext cx="11520000" cy="334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02115" y="1424009"/>
            <a:ext cx="837818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96528" y="1424009"/>
            <a:ext cx="971107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00330" y="1424009"/>
            <a:ext cx="980628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61322" y="1424009"/>
            <a:ext cx="980627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017376" y="2210834"/>
            <a:ext cx="1415161" cy="1528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/>
        </p:nvSpPr>
        <p:spPr bwMode="white">
          <a:xfrm>
            <a:off x="3033745" y="1841557"/>
            <a:ext cx="3062255" cy="22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/>
        </p:nvSpPr>
        <p:spPr bwMode="white">
          <a:xfrm>
            <a:off x="6169668" y="1900173"/>
            <a:ext cx="1702378" cy="2194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/>
        </p:nvSpPr>
        <p:spPr bwMode="white">
          <a:xfrm>
            <a:off x="8637376" y="1900173"/>
            <a:ext cx="3120870" cy="22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717554"/>
            <a:ext cx="11520000" cy="410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82660" y="1879477"/>
            <a:ext cx="3912991" cy="761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82660" y="3869985"/>
            <a:ext cx="3912991" cy="761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6" y="594461"/>
            <a:ext cx="11520000" cy="299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4318" y="2185600"/>
            <a:ext cx="6550214" cy="762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805477"/>
            <a:ext cx="11520000" cy="230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364292" y="1757885"/>
            <a:ext cx="1961256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7036" y="2310281"/>
            <a:ext cx="485553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60954" y="2310281"/>
            <a:ext cx="466512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89185" y="2310281"/>
            <a:ext cx="618842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36392" y="2310281"/>
            <a:ext cx="333223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11830" y="2310281"/>
            <a:ext cx="476033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640061" y="2310281"/>
            <a:ext cx="618842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53978" y="2310281"/>
            <a:ext cx="609322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925020" y="2310281"/>
            <a:ext cx="476033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023202" y="2805533"/>
            <a:ext cx="609322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127598" y="2805533"/>
            <a:ext cx="609322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298640" y="2805533"/>
            <a:ext cx="476033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326871" y="2805533"/>
            <a:ext cx="752132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611830" y="2805533"/>
            <a:ext cx="476033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792392" y="2805533"/>
            <a:ext cx="323702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887268" y="2805533"/>
            <a:ext cx="342742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925020" y="2805533"/>
            <a:ext cx="476033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2023-07-27T14:44:38Z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