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68"/>
          <a:stretch>
            <a:fillRect/>
          </a:stretch>
        </p:blipFill>
        <p:spPr>
          <a:xfrm>
            <a:off x="4359277" y="2247415"/>
            <a:ext cx="3344492" cy="777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93"/>
          <a:stretch>
            <a:fillRect/>
          </a:stretch>
        </p:blipFill>
        <p:spPr>
          <a:xfrm>
            <a:off x="3676407" y="3542816"/>
            <a:ext cx="4839185" cy="798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85" y="553430"/>
            <a:ext cx="11520000" cy="4278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996132" y="2135280"/>
            <a:ext cx="971107" cy="200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766644" y="2135280"/>
            <a:ext cx="685487" cy="200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527636" y="2135280"/>
            <a:ext cx="1104396" cy="200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564727" y="2135280"/>
            <a:ext cx="1123439" cy="200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1111040" y="2592683"/>
            <a:ext cx="1608714" cy="2319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矩形 35"/>
          <p:cNvSpPr/>
          <p:nvPr/>
        </p:nvSpPr>
        <p:spPr bwMode="white">
          <a:xfrm>
            <a:off x="3500673" y="2692740"/>
            <a:ext cx="1608714" cy="2319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7" name="矩形 36"/>
          <p:cNvSpPr/>
          <p:nvPr/>
        </p:nvSpPr>
        <p:spPr bwMode="white">
          <a:xfrm>
            <a:off x="5918921" y="2705404"/>
            <a:ext cx="1841755" cy="2319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8" name="矩形 37"/>
          <p:cNvSpPr/>
          <p:nvPr/>
        </p:nvSpPr>
        <p:spPr bwMode="white">
          <a:xfrm>
            <a:off x="8946353" y="2592683"/>
            <a:ext cx="2489509" cy="2319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" grpId="0" animBg="1"/>
      <p:bldP spid="36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46" y="752723"/>
            <a:ext cx="11520000" cy="2735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716042" y="1562791"/>
            <a:ext cx="199933" cy="219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286621" y="1562791"/>
            <a:ext cx="580760" cy="219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601794" y="2058362"/>
            <a:ext cx="428429" cy="219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305662" y="2058362"/>
            <a:ext cx="561719" cy="219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847017" y="2115544"/>
            <a:ext cx="323702" cy="257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601794" y="2553934"/>
            <a:ext cx="428429" cy="219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250741" y="2553934"/>
            <a:ext cx="630947" cy="219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544670" y="3049505"/>
            <a:ext cx="561719" cy="219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286621" y="3049505"/>
            <a:ext cx="580760" cy="219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371646" y="2935142"/>
            <a:ext cx="314181" cy="247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85" y="635493"/>
            <a:ext cx="11520000" cy="45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01155" y="2362187"/>
            <a:ext cx="7235702" cy="763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01155" y="4355995"/>
            <a:ext cx="6816794" cy="763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4" y="629631"/>
            <a:ext cx="11520000" cy="3198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134671" y="2319648"/>
            <a:ext cx="5683835" cy="1269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YìYì.</cp:lastModifiedBy>
  <cp:revision>6</cp:revision>
  <dcterms:created xsi:type="dcterms:W3CDTF">2023-07-20T00:26:00Z</dcterms:created>
  <dcterms:modified xsi:type="dcterms:W3CDTF">2023-07-27T14:45:13Z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2052-11.1.0.10314</vt:lpwstr>
  </property>
</Properties>
</file>