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9"/>
          <a:stretch>
            <a:fillRect/>
          </a:stretch>
        </p:blipFill>
        <p:spPr>
          <a:xfrm>
            <a:off x="3828807" y="3308354"/>
            <a:ext cx="4405431" cy="89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8" y="787892"/>
            <a:ext cx="11520000" cy="439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90942" y="2276126"/>
            <a:ext cx="199933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9108" y="2276126"/>
            <a:ext cx="609322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23967" y="2743585"/>
            <a:ext cx="618842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85025" y="2743585"/>
            <a:ext cx="628363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72232" y="3201503"/>
            <a:ext cx="466512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72232" y="4174579"/>
            <a:ext cx="466512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58579" y="4289059"/>
            <a:ext cx="885199" cy="36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61852" y="4880537"/>
            <a:ext cx="780694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03670" y="4880537"/>
            <a:ext cx="761652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612046"/>
            <a:ext cx="11520000" cy="3356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6771" y="1317586"/>
            <a:ext cx="856859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3449" y="1317586"/>
            <a:ext cx="999669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6837" y="1317586"/>
            <a:ext cx="856859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0226" y="1317586"/>
            <a:ext cx="1009190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267879" y="2128003"/>
            <a:ext cx="1469460" cy="143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3800064" y="1758725"/>
            <a:ext cx="1791844" cy="220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6467064" y="1741206"/>
            <a:ext cx="1791844" cy="220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9291656" y="1758725"/>
            <a:ext cx="1791844" cy="220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47215"/>
            <a:ext cx="11520000" cy="4359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30611" y="1782401"/>
            <a:ext cx="3893950" cy="75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30611" y="3671197"/>
            <a:ext cx="3903471" cy="744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054" y="810133"/>
            <a:ext cx="11857892" cy="3845527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1684916" y="3217802"/>
            <a:ext cx="3953883" cy="170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