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79" r:id="rId5"/>
    <p:sldId id="278" r:id="rId6"/>
    <p:sldId id="277" r:id="rId7"/>
    <p:sldId id="276" r:id="rId8"/>
    <p:sldId id="275" r:id="rId9"/>
    <p:sldId id="274" r:id="rId10"/>
    <p:sldId id="273" r:id="rId11"/>
    <p:sldId id="272" r:id="rId12"/>
    <p:sldId id="271" r:id="rId13"/>
    <p:sldId id="270" r:id="rId14"/>
    <p:sldId id="268" r:id="rId15"/>
    <p:sldId id="267" r:id="rId16"/>
    <p:sldId id="265" r:id="rId17"/>
    <p:sldId id="264" r:id="rId18"/>
    <p:sldId id="263" r:id="rId19"/>
    <p:sldId id="262" r:id="rId20"/>
    <p:sldId id="261" r:id="rId21"/>
    <p:sldId id="260" r:id="rId22"/>
    <p:sldId id="258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28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11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Relationship Id="rId3" Type="http://schemas.openxmlformats.org/officeDocument/2006/relationships/image" Target="../media/image13.png"/><Relationship Id="rId2" Type="http://schemas.openxmlformats.org/officeDocument/2006/relationships/tags" Target="../tags/tag1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image" Target="../media/image16.png"/><Relationship Id="rId2" Type="http://schemas.openxmlformats.org/officeDocument/2006/relationships/tags" Target="../tags/tag14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26.xml"/><Relationship Id="rId14" Type="http://schemas.openxmlformats.org/officeDocument/2006/relationships/tags" Target="../tags/tag25.xml"/><Relationship Id="rId13" Type="http://schemas.openxmlformats.org/officeDocument/2006/relationships/tags" Target="../tags/tag24.xml"/><Relationship Id="rId12" Type="http://schemas.openxmlformats.org/officeDocument/2006/relationships/tags" Target="../tags/tag23.xml"/><Relationship Id="rId11" Type="http://schemas.openxmlformats.org/officeDocument/2006/relationships/tags" Target="../tags/tag22.xml"/><Relationship Id="rId10" Type="http://schemas.openxmlformats.org/officeDocument/2006/relationships/tags" Target="../tags/tag21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290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07074" y="1112471"/>
            <a:ext cx="1009190" cy="247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386909" y="1112471"/>
            <a:ext cx="1009190" cy="247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109487" y="1112471"/>
            <a:ext cx="999670" cy="247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36575" y="1674495"/>
            <a:ext cx="1947545" cy="2513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253865" y="1674495"/>
            <a:ext cx="1842135" cy="1485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538720" y="1674495"/>
            <a:ext cx="1478280" cy="2094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017000" y="1674495"/>
            <a:ext cx="2418080" cy="3060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74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9" name="矩形 28"/>
          <p:cNvSpPr/>
          <p:nvPr>
            <p:custDataLst>
              <p:tags r:id="rId3"/>
            </p:custDataLst>
          </p:nvPr>
        </p:nvSpPr>
        <p:spPr bwMode="white">
          <a:xfrm>
            <a:off x="1578644" y="598359"/>
            <a:ext cx="1504264" cy="247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>
            <p:custDataLst>
              <p:tags r:id="rId4"/>
            </p:custDataLst>
          </p:nvPr>
        </p:nvSpPr>
        <p:spPr bwMode="white">
          <a:xfrm>
            <a:off x="4958479" y="598359"/>
            <a:ext cx="1504264" cy="247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>
            <p:custDataLst>
              <p:tags r:id="rId5"/>
            </p:custDataLst>
          </p:nvPr>
        </p:nvSpPr>
        <p:spPr bwMode="white">
          <a:xfrm>
            <a:off x="8681057" y="598359"/>
            <a:ext cx="666446" cy="247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/>
          <p:cNvSpPr/>
          <p:nvPr>
            <p:custDataLst>
              <p:tags r:id="rId6"/>
            </p:custDataLst>
          </p:nvPr>
        </p:nvSpPr>
        <p:spPr bwMode="white">
          <a:xfrm>
            <a:off x="360045" y="1170305"/>
            <a:ext cx="1925955" cy="1974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/>
          <p:cNvSpPr/>
          <p:nvPr>
            <p:custDataLst>
              <p:tags r:id="rId7"/>
            </p:custDataLst>
          </p:nvPr>
        </p:nvSpPr>
        <p:spPr bwMode="white">
          <a:xfrm>
            <a:off x="3586480" y="1170305"/>
            <a:ext cx="2184400" cy="1859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/>
          <p:cNvSpPr/>
          <p:nvPr>
            <p:custDataLst>
              <p:tags r:id="rId8"/>
            </p:custDataLst>
          </p:nvPr>
        </p:nvSpPr>
        <p:spPr bwMode="white">
          <a:xfrm>
            <a:off x="7070725" y="1170305"/>
            <a:ext cx="1610360" cy="2347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/>
          <p:cNvSpPr/>
          <p:nvPr>
            <p:custDataLst>
              <p:tags r:id="rId9"/>
            </p:custDataLst>
          </p:nvPr>
        </p:nvSpPr>
        <p:spPr bwMode="white">
          <a:xfrm>
            <a:off x="8681720" y="1179830"/>
            <a:ext cx="1617980" cy="2054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567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491966" y="2550182"/>
            <a:ext cx="152330" cy="238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376396" y="2521614"/>
            <a:ext cx="495073" cy="276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000" y="2870155"/>
            <a:ext cx="11520000" cy="27090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4251325" y="3709670"/>
            <a:ext cx="4124325" cy="2046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25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83504" y="1267343"/>
            <a:ext cx="971107" cy="716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939540" y="1572895"/>
            <a:ext cx="1409065" cy="88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804826" y="1267343"/>
            <a:ext cx="209454" cy="716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696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25" y="2929845"/>
            <a:ext cx="11520000" cy="3475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>
            <p:custDataLst>
              <p:tags r:id="rId4"/>
            </p:custDataLst>
          </p:nvPr>
        </p:nvSpPr>
        <p:spPr bwMode="white">
          <a:xfrm>
            <a:off x="6012340" y="3501176"/>
            <a:ext cx="371305" cy="228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>
            <p:custDataLst>
              <p:tags r:id="rId5"/>
            </p:custDataLst>
          </p:nvPr>
        </p:nvSpPr>
        <p:spPr bwMode="white">
          <a:xfrm>
            <a:off x="1156803" y="3663053"/>
            <a:ext cx="380826" cy="228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6"/>
            </p:custDataLst>
          </p:nvPr>
        </p:nvSpPr>
        <p:spPr bwMode="white">
          <a:xfrm>
            <a:off x="1156803" y="3996330"/>
            <a:ext cx="380826" cy="238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7"/>
            </p:custDataLst>
          </p:nvPr>
        </p:nvSpPr>
        <p:spPr bwMode="white">
          <a:xfrm>
            <a:off x="2927646" y="4177251"/>
            <a:ext cx="371305" cy="228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8"/>
            </p:custDataLst>
          </p:nvPr>
        </p:nvSpPr>
        <p:spPr bwMode="white">
          <a:xfrm>
            <a:off x="1156803" y="4339129"/>
            <a:ext cx="380826" cy="238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9"/>
            </p:custDataLst>
          </p:nvPr>
        </p:nvSpPr>
        <p:spPr bwMode="white">
          <a:xfrm>
            <a:off x="4498555" y="4529572"/>
            <a:ext cx="352264" cy="228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10"/>
            </p:custDataLst>
          </p:nvPr>
        </p:nvSpPr>
        <p:spPr bwMode="white">
          <a:xfrm>
            <a:off x="1175844" y="4691450"/>
            <a:ext cx="361785" cy="219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11"/>
            </p:custDataLst>
          </p:nvPr>
        </p:nvSpPr>
        <p:spPr bwMode="white">
          <a:xfrm>
            <a:off x="5802886" y="3815408"/>
            <a:ext cx="847338" cy="2009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12"/>
            </p:custDataLst>
          </p:nvPr>
        </p:nvSpPr>
        <p:spPr bwMode="white">
          <a:xfrm>
            <a:off x="1175844" y="5024726"/>
            <a:ext cx="361785" cy="228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13"/>
            </p:custDataLst>
          </p:nvPr>
        </p:nvSpPr>
        <p:spPr bwMode="white">
          <a:xfrm>
            <a:off x="2689629" y="4453395"/>
            <a:ext cx="837818" cy="1371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14"/>
            </p:custDataLst>
          </p:nvPr>
        </p:nvSpPr>
        <p:spPr bwMode="white">
          <a:xfrm>
            <a:off x="4251018" y="4796194"/>
            <a:ext cx="837818" cy="10283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15"/>
            </p:custDataLst>
          </p:nvPr>
        </p:nvSpPr>
        <p:spPr bwMode="white">
          <a:xfrm>
            <a:off x="1318654" y="5367525"/>
            <a:ext cx="218975" cy="228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62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378049" y="569848"/>
            <a:ext cx="218975" cy="248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090776" y="541232"/>
            <a:ext cx="1018710" cy="324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16991" y="1876629"/>
            <a:ext cx="2903801" cy="324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034975" y="1876629"/>
            <a:ext cx="2903801" cy="324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36033" y="2525251"/>
            <a:ext cx="2884760" cy="324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025454" y="2553867"/>
            <a:ext cx="2760991" cy="257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26512" y="3164334"/>
            <a:ext cx="3751140" cy="324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49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625917" y="2323085"/>
            <a:ext cx="3398876" cy="3335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625917" y="2923446"/>
            <a:ext cx="2884760" cy="3335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815338" y="2952035"/>
            <a:ext cx="1751801" cy="266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616396" y="3523808"/>
            <a:ext cx="3322710" cy="324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66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11801" y="1666574"/>
            <a:ext cx="4093884" cy="333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787768" y="2267407"/>
            <a:ext cx="1894611" cy="324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121322" y="2858704"/>
            <a:ext cx="4084363" cy="333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181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02280" y="1704619"/>
            <a:ext cx="3417917" cy="324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111801" y="2295870"/>
            <a:ext cx="4084363" cy="324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546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30842" y="2666109"/>
            <a:ext cx="2208793" cy="323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111801" y="3266460"/>
            <a:ext cx="4093884" cy="323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121322" y="3857281"/>
            <a:ext cx="3075173" cy="323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3" t="35368" r="31204"/>
          <a:stretch>
            <a:fillRect/>
          </a:stretch>
        </p:blipFill>
        <p:spPr>
          <a:xfrm>
            <a:off x="3381375" y="2666365"/>
            <a:ext cx="5069205" cy="1525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22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02280" y="2302237"/>
            <a:ext cx="3760661" cy="323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111801" y="2902045"/>
            <a:ext cx="3579768" cy="323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271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73917" y="1914050"/>
            <a:ext cx="4446148" cy="324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099636" y="1923584"/>
            <a:ext cx="1085355" cy="305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490975" y="2533763"/>
            <a:ext cx="390347" cy="247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633123" y="2505161"/>
            <a:ext cx="371305" cy="314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434181" y="3124874"/>
            <a:ext cx="533157" cy="247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528727" y="3115340"/>
            <a:ext cx="380826" cy="305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06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21322" y="1371279"/>
            <a:ext cx="371305" cy="248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176793" y="1361739"/>
            <a:ext cx="361785" cy="257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150110" y="2143760"/>
            <a:ext cx="314325" cy="191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662677" y="2077267"/>
            <a:ext cx="371305" cy="257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109818" y="2783254"/>
            <a:ext cx="218975" cy="248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720793" y="3498782"/>
            <a:ext cx="218975" cy="248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00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415140" y="1131650"/>
            <a:ext cx="228495" cy="247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043173" y="1722296"/>
            <a:ext cx="371305" cy="247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215867" y="2903587"/>
            <a:ext cx="561719" cy="257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05" b="89629"/>
          <a:stretch>
            <a:fillRect/>
          </a:stretch>
        </p:blipFill>
        <p:spPr>
          <a:xfrm>
            <a:off x="9345295" y="3361055"/>
            <a:ext cx="2026920" cy="353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102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975537" y="1064915"/>
            <a:ext cx="333223" cy="314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013619" y="1674572"/>
            <a:ext cx="295140" cy="228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013619" y="2255652"/>
            <a:ext cx="295140" cy="228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966016" y="2808153"/>
            <a:ext cx="342743" cy="304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975537" y="3379706"/>
            <a:ext cx="333223" cy="314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10314940" y="360045"/>
            <a:ext cx="1133475" cy="276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50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243768" y="1141510"/>
            <a:ext cx="238016" cy="247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748363" y="2304244"/>
            <a:ext cx="238016" cy="247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529719" y="3457449"/>
            <a:ext cx="295140" cy="247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006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873123" y="550834"/>
            <a:ext cx="257057" cy="257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78776" y="2287430"/>
            <a:ext cx="247537" cy="248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65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606876" y="1692951"/>
            <a:ext cx="714049" cy="247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291702" y="1692951"/>
            <a:ext cx="218975" cy="247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166942" y="1692951"/>
            <a:ext cx="894942" cy="247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042181" y="1692951"/>
            <a:ext cx="390347" cy="247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749685" y="2264215"/>
            <a:ext cx="742611" cy="247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472264" y="2264215"/>
            <a:ext cx="399867" cy="247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518876" y="2264215"/>
            <a:ext cx="733090" cy="247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587834" y="2835480"/>
            <a:ext cx="733090" cy="247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139041" y="2835480"/>
            <a:ext cx="218975" cy="247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518876" y="2835480"/>
            <a:ext cx="228496" cy="247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COMMONDATA" val="eyJoZGlkIjoiMWU5NTkzNjQ2NzQyNDFkNzhmODUwZGZiNTQ0ZGRhZj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2023-07-26T11:07:58Z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