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77" r:id="rId5"/>
    <p:sldId id="276" r:id="rId6"/>
    <p:sldId id="275" r:id="rId7"/>
    <p:sldId id="274" r:id="rId8"/>
    <p:sldId id="273" r:id="rId9"/>
    <p:sldId id="272" r:id="rId10"/>
    <p:sldId id="271" r:id="rId11"/>
    <p:sldId id="270" r:id="rId12"/>
    <p:sldId id="269" r:id="rId13"/>
    <p:sldId id="268" r:id="rId14"/>
    <p:sldId id="267" r:id="rId15"/>
    <p:sldId id="266" r:id="rId16"/>
    <p:sldId id="265" r:id="rId17"/>
    <p:sldId id="263" r:id="rId18"/>
    <p:sldId id="262" r:id="rId19"/>
    <p:sldId id="261" r:id="rId20"/>
    <p:sldId id="260" r:id="rId21"/>
    <p:sldId id="258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8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16.png"/><Relationship Id="rId2" Type="http://schemas.openxmlformats.org/officeDocument/2006/relationships/tags" Target="../tags/tag4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60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59206" y="1800232"/>
            <a:ext cx="390347" cy="247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291702" y="1800232"/>
            <a:ext cx="228495" cy="247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185983" y="1800232"/>
            <a:ext cx="875900" cy="247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032661" y="1800232"/>
            <a:ext cx="399867" cy="247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759206" y="2410661"/>
            <a:ext cx="733090" cy="247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634446" y="2410661"/>
            <a:ext cx="390347" cy="247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995570" y="2410661"/>
            <a:ext cx="733090" cy="247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870809" y="2410661"/>
            <a:ext cx="228496" cy="247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05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07074" y="1161391"/>
            <a:ext cx="1009190" cy="248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386909" y="1161391"/>
            <a:ext cx="1513785" cy="248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766743" y="1161391"/>
            <a:ext cx="1171041" cy="248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31825" y="1838960"/>
            <a:ext cx="2042160" cy="1927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873500" y="1791335"/>
            <a:ext cx="2079625" cy="1565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653020" y="1829435"/>
            <a:ext cx="1978660" cy="1303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9" grpId="0" bldLvl="0" animBg="1"/>
      <p:bldP spid="1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18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78644" y="474435"/>
            <a:ext cx="666446" cy="247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958479" y="474435"/>
            <a:ext cx="1180561" cy="247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338314" y="474435"/>
            <a:ext cx="1513785" cy="247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67995" y="1065530"/>
            <a:ext cx="1861185" cy="2301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226935" y="1065530"/>
            <a:ext cx="1899920" cy="2301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3778250" y="1075690"/>
            <a:ext cx="2498090" cy="2088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9" grpId="0" bldLvl="0" animBg="1"/>
      <p:bldP spid="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837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02545" y="1732651"/>
            <a:ext cx="3351272" cy="1658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910070" y="1861185"/>
            <a:ext cx="219075" cy="1101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119235" y="1861820"/>
            <a:ext cx="219075" cy="1176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62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97000" y="1434465"/>
            <a:ext cx="3743325" cy="2121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129190" y="1781274"/>
            <a:ext cx="2846677" cy="2098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367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968661" y="1705883"/>
            <a:ext cx="2884760" cy="324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616396" y="2307235"/>
            <a:ext cx="3579768" cy="324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10" y="3306400"/>
            <a:ext cx="11520000" cy="25435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2674411" y="4640094"/>
            <a:ext cx="3922512" cy="333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2683932" y="5249783"/>
            <a:ext cx="4503272" cy="323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58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45024" y="1836748"/>
            <a:ext cx="3246545" cy="323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111801" y="2475085"/>
            <a:ext cx="3922512" cy="323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285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54545" y="2047754"/>
            <a:ext cx="4427107" cy="3242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121322" y="2686622"/>
            <a:ext cx="6112264" cy="333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24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11801" y="1998390"/>
            <a:ext cx="3417917" cy="323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111801" y="2636600"/>
            <a:ext cx="2065983" cy="323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111801" y="3284335"/>
            <a:ext cx="2237355" cy="323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672859" y="3284335"/>
            <a:ext cx="2208793" cy="323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121322" y="3922546"/>
            <a:ext cx="5103074" cy="323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381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02082" y="3036217"/>
            <a:ext cx="2884760" cy="323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891504" y="3026693"/>
            <a:ext cx="3922512" cy="333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673520" y="3674319"/>
            <a:ext cx="3265586" cy="323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224727" y="3683842"/>
            <a:ext cx="2237355" cy="323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683041" y="4321944"/>
            <a:ext cx="4093884" cy="323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9" t="34836" r="29186"/>
          <a:stretch>
            <a:fillRect/>
          </a:stretch>
        </p:blipFill>
        <p:spPr>
          <a:xfrm>
            <a:off x="3381375" y="2589530"/>
            <a:ext cx="4991100" cy="1560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49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187636" y="2029875"/>
            <a:ext cx="2684826" cy="333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309090" y="2058501"/>
            <a:ext cx="399867" cy="257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492297" y="3289438"/>
            <a:ext cx="1656595" cy="324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01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529388" y="588657"/>
            <a:ext cx="733090" cy="247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861619" y="588657"/>
            <a:ext cx="894942" cy="247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454545" y="1217466"/>
            <a:ext cx="723570" cy="247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290380" y="1217466"/>
            <a:ext cx="371305" cy="247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959471" y="1836748"/>
            <a:ext cx="371305" cy="247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977520" y="1836748"/>
            <a:ext cx="390347" cy="247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283173" y="2465557"/>
            <a:ext cx="894942" cy="247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871471" y="2465557"/>
            <a:ext cx="733090" cy="247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968330" y="3084839"/>
            <a:ext cx="228495" cy="247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843570" y="3084839"/>
            <a:ext cx="561719" cy="247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35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815338" y="1322555"/>
            <a:ext cx="361785" cy="257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347504" y="1322555"/>
            <a:ext cx="371305" cy="2477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625586" y="2628200"/>
            <a:ext cx="228495" cy="2477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2143133" y="1322555"/>
            <a:ext cx="361785" cy="257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890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415471" y="1103522"/>
            <a:ext cx="1380495" cy="324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929256" y="1732656"/>
            <a:ext cx="714049" cy="324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616727" y="3019521"/>
            <a:ext cx="380826" cy="238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130181" y="3009988"/>
            <a:ext cx="390347" cy="247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920396" y="3639122"/>
            <a:ext cx="399867" cy="247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334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966016" y="1122781"/>
            <a:ext cx="342743" cy="305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013619" y="1752076"/>
            <a:ext cx="295140" cy="228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023140" y="2352766"/>
            <a:ext cx="285619" cy="228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975537" y="3544612"/>
            <a:ext cx="333223" cy="314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975537" y="4154837"/>
            <a:ext cx="333223" cy="314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965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252958" y="1152070"/>
            <a:ext cx="238016" cy="248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252958" y="2373576"/>
            <a:ext cx="238016" cy="248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71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072066" y="579067"/>
            <a:ext cx="285619" cy="257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919735" y="1798223"/>
            <a:ext cx="257057" cy="257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614082" y="3074528"/>
            <a:ext cx="295140" cy="247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2023-07-26T11:10:15Z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