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2" r:id="rId12"/>
    <p:sldId id="270" r:id="rId13"/>
    <p:sldId id="268" r:id="rId14"/>
    <p:sldId id="267" r:id="rId15"/>
    <p:sldId id="265" r:id="rId16"/>
    <p:sldId id="264" r:id="rId17"/>
    <p:sldId id="262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6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14.png"/><Relationship Id="rId2" Type="http://schemas.openxmlformats.org/officeDocument/2006/relationships/tags" Target="../tags/tag29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17.png"/><Relationship Id="rId2" Type="http://schemas.openxmlformats.org/officeDocument/2006/relationships/tags" Target="../tags/tag3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20.png"/><Relationship Id="rId2" Type="http://schemas.openxmlformats.org/officeDocument/2006/relationships/tags" Target="../tags/tag51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image" Target="../media/image22.png"/><Relationship Id="rId2" Type="http://schemas.openxmlformats.org/officeDocument/2006/relationships/tags" Target="../tags/tag5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0.png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6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5" y="1789385"/>
            <a:ext cx="11520000" cy="374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9256855" y="2313583"/>
            <a:ext cx="218975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6810045" y="2894966"/>
            <a:ext cx="1066314" cy="324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10104194" y="2894966"/>
            <a:ext cx="1056792" cy="324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9647202" y="4143510"/>
            <a:ext cx="238016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9590078" y="4753486"/>
            <a:ext cx="238015" cy="247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3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0" y="2879680"/>
            <a:ext cx="11520000" cy="3418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428266" y="3879659"/>
            <a:ext cx="428429" cy="2028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7740465" y="3879659"/>
            <a:ext cx="428429" cy="2028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2170878" y="4212986"/>
            <a:ext cx="428429" cy="169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8483076" y="4212986"/>
            <a:ext cx="428429" cy="169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6997853" y="4555836"/>
            <a:ext cx="428429" cy="1352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3656101" y="5232013"/>
            <a:ext cx="428429" cy="6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0"/>
            </p:custDataLst>
          </p:nvPr>
        </p:nvSpPr>
        <p:spPr bwMode="white">
          <a:xfrm>
            <a:off x="9225688" y="5041541"/>
            <a:ext cx="428429" cy="8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1"/>
            </p:custDataLst>
          </p:nvPr>
        </p:nvSpPr>
        <p:spPr bwMode="white">
          <a:xfrm>
            <a:off x="2913489" y="5574864"/>
            <a:ext cx="428429" cy="333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5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20925" y="1131207"/>
            <a:ext cx="218975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15074" y="1102644"/>
            <a:ext cx="704528" cy="323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47239" y="1102644"/>
            <a:ext cx="714048" cy="323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25917" y="2254694"/>
            <a:ext cx="1047272" cy="323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38975" y="2254694"/>
            <a:ext cx="723570" cy="31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63735" y="2864043"/>
            <a:ext cx="390347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6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227535"/>
            <a:ext cx="11520000" cy="3649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3480380" y="3628377"/>
            <a:ext cx="323702" cy="219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2414065" y="3761791"/>
            <a:ext cx="199933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4718065" y="3942852"/>
            <a:ext cx="209454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5860545" y="3942852"/>
            <a:ext cx="209454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8174065" y="4095325"/>
            <a:ext cx="199933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7022065" y="4257327"/>
            <a:ext cx="199933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0"/>
            </p:custDataLst>
          </p:nvPr>
        </p:nvSpPr>
        <p:spPr bwMode="white">
          <a:xfrm>
            <a:off x="2176049" y="4019088"/>
            <a:ext cx="637884" cy="1410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1"/>
            </p:custDataLst>
          </p:nvPr>
        </p:nvSpPr>
        <p:spPr bwMode="white">
          <a:xfrm>
            <a:off x="3328049" y="3876145"/>
            <a:ext cx="637884" cy="155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2"/>
            </p:custDataLst>
          </p:nvPr>
        </p:nvSpPr>
        <p:spPr bwMode="white">
          <a:xfrm>
            <a:off x="4480049" y="4181091"/>
            <a:ext cx="637884" cy="124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3"/>
            </p:custDataLst>
          </p:nvPr>
        </p:nvSpPr>
        <p:spPr bwMode="white">
          <a:xfrm>
            <a:off x="5632049" y="4181091"/>
            <a:ext cx="637884" cy="124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4"/>
            </p:custDataLst>
          </p:nvPr>
        </p:nvSpPr>
        <p:spPr bwMode="white">
          <a:xfrm>
            <a:off x="6784049" y="4495566"/>
            <a:ext cx="637884" cy="933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5"/>
            </p:custDataLst>
          </p:nvPr>
        </p:nvSpPr>
        <p:spPr bwMode="white">
          <a:xfrm>
            <a:off x="7936049" y="4324034"/>
            <a:ext cx="637884" cy="110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7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68859" y="550475"/>
            <a:ext cx="228495" cy="2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58148" y="550475"/>
            <a:ext cx="323702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71206" y="550475"/>
            <a:ext cx="218975" cy="2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83504" y="1121902"/>
            <a:ext cx="371305" cy="2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30842" y="2245708"/>
            <a:ext cx="4912661" cy="323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21322" y="2826659"/>
            <a:ext cx="3408396" cy="314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3005"/>
            <a:ext cx="11520000" cy="290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5" y="3108280"/>
            <a:ext cx="11520000" cy="3749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721001" y="4577741"/>
            <a:ext cx="399867" cy="24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9185200" y="5341097"/>
            <a:ext cx="218975" cy="22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7242985" y="5589188"/>
            <a:ext cx="2275438" cy="46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3672737" y="6409796"/>
            <a:ext cx="561719" cy="24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4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80" y="3781380"/>
            <a:ext cx="11520000" cy="2308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165197" y="3933998"/>
            <a:ext cx="6159867" cy="333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3145494" y="4334622"/>
            <a:ext cx="190413" cy="333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5259081" y="4334622"/>
            <a:ext cx="190413" cy="333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2878916" y="4754323"/>
            <a:ext cx="723570" cy="314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4402222" y="4744784"/>
            <a:ext cx="1885090" cy="324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1165197" y="5364797"/>
            <a:ext cx="3103735" cy="324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3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02082" y="2685797"/>
            <a:ext cx="4436628" cy="324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33851" y="2685797"/>
            <a:ext cx="1894611" cy="324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35636" y="3286311"/>
            <a:ext cx="8835173" cy="324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40231" y="3896356"/>
            <a:ext cx="4341421" cy="333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6" t="31671" r="26915"/>
          <a:stretch>
            <a:fillRect/>
          </a:stretch>
        </p:blipFill>
        <p:spPr>
          <a:xfrm>
            <a:off x="2964180" y="2632710"/>
            <a:ext cx="5398135" cy="159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8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29256" y="1902474"/>
            <a:ext cx="228495" cy="24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45223" y="2502326"/>
            <a:ext cx="228495" cy="24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2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67206" y="1703609"/>
            <a:ext cx="371305" cy="24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52429" y="2303945"/>
            <a:ext cx="161851" cy="24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33851" y="2913810"/>
            <a:ext cx="228495" cy="24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07008" y="3760806"/>
            <a:ext cx="714049" cy="32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87570" y="3760806"/>
            <a:ext cx="714049" cy="32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87173" y="3760806"/>
            <a:ext cx="695008" cy="32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00429" y="3760806"/>
            <a:ext cx="714049" cy="32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00033" y="3760806"/>
            <a:ext cx="695008" cy="32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61553" y="3760806"/>
            <a:ext cx="723570" cy="32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19735" y="1207742"/>
            <a:ext cx="247537" cy="24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5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90710" y="502879"/>
            <a:ext cx="238016" cy="24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5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82644" y="1725112"/>
            <a:ext cx="238016" cy="248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1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0" y="2271985"/>
            <a:ext cx="11520000" cy="4290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6351096" y="2805858"/>
            <a:ext cx="352264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6351096" y="3044195"/>
            <a:ext cx="352264" cy="21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6351096" y="3292065"/>
            <a:ext cx="352264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6351096" y="3530401"/>
            <a:ext cx="352264" cy="21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2837972" y="3759204"/>
            <a:ext cx="218975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6351096" y="3778271"/>
            <a:ext cx="352264" cy="21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0"/>
            </p:custDataLst>
          </p:nvPr>
        </p:nvSpPr>
        <p:spPr bwMode="white">
          <a:xfrm>
            <a:off x="7874402" y="2901193"/>
            <a:ext cx="399867" cy="220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1"/>
            </p:custDataLst>
          </p:nvPr>
        </p:nvSpPr>
        <p:spPr bwMode="white">
          <a:xfrm>
            <a:off x="6351096" y="4026141"/>
            <a:ext cx="352264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2"/>
            </p:custDataLst>
          </p:nvPr>
        </p:nvSpPr>
        <p:spPr bwMode="white">
          <a:xfrm>
            <a:off x="7207956" y="3387399"/>
            <a:ext cx="390347" cy="1716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3"/>
            </p:custDataLst>
          </p:nvPr>
        </p:nvSpPr>
        <p:spPr bwMode="white">
          <a:xfrm>
            <a:off x="9892782" y="3387399"/>
            <a:ext cx="399867" cy="1716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4"/>
            </p:custDataLst>
          </p:nvPr>
        </p:nvSpPr>
        <p:spPr bwMode="white">
          <a:xfrm>
            <a:off x="6370137" y="4274011"/>
            <a:ext cx="333223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5"/>
            </p:custDataLst>
          </p:nvPr>
        </p:nvSpPr>
        <p:spPr bwMode="white">
          <a:xfrm>
            <a:off x="9226336" y="3635269"/>
            <a:ext cx="390347" cy="146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6"/>
            </p:custDataLst>
          </p:nvPr>
        </p:nvSpPr>
        <p:spPr bwMode="white">
          <a:xfrm>
            <a:off x="1276584" y="4350279"/>
            <a:ext cx="723570" cy="324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7"/>
            </p:custDataLst>
          </p:nvPr>
        </p:nvSpPr>
        <p:spPr bwMode="white">
          <a:xfrm>
            <a:off x="4580253" y="4369346"/>
            <a:ext cx="704528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8"/>
            </p:custDataLst>
          </p:nvPr>
        </p:nvSpPr>
        <p:spPr bwMode="white">
          <a:xfrm>
            <a:off x="6370137" y="4512347"/>
            <a:ext cx="333223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9"/>
            </p:custDataLst>
          </p:nvPr>
        </p:nvSpPr>
        <p:spPr bwMode="white">
          <a:xfrm>
            <a:off x="8550369" y="4369346"/>
            <a:ext cx="399867" cy="734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20"/>
            </p:custDataLst>
          </p:nvPr>
        </p:nvSpPr>
        <p:spPr bwMode="white">
          <a:xfrm>
            <a:off x="6503427" y="4760217"/>
            <a:ext cx="199933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21"/>
            </p:custDataLst>
          </p:nvPr>
        </p:nvSpPr>
        <p:spPr bwMode="white">
          <a:xfrm>
            <a:off x="6503427" y="4998554"/>
            <a:ext cx="199933" cy="21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22"/>
            </p:custDataLst>
          </p:nvPr>
        </p:nvSpPr>
        <p:spPr bwMode="white">
          <a:xfrm>
            <a:off x="4361278" y="5618229"/>
            <a:ext cx="390347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23"/>
            </p:custDataLst>
          </p:nvPr>
        </p:nvSpPr>
        <p:spPr bwMode="white">
          <a:xfrm>
            <a:off x="5227658" y="6237904"/>
            <a:ext cx="533157" cy="247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COMMONDATA" val="eyJoZGlkIjoiMWU5NTkzNjQ2NzQyNDFkNzhmODUwZGZiNTQ0ZGRhZjM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2023-07-26T11:13:36Z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