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78" r:id="rId6"/>
    <p:sldId id="277" r:id="rId7"/>
    <p:sldId id="276" r:id="rId8"/>
    <p:sldId id="275" r:id="rId9"/>
    <p:sldId id="274" r:id="rId10"/>
    <p:sldId id="272" r:id="rId11"/>
    <p:sldId id="271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8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15025" y="2018665"/>
            <a:ext cx="1908810" cy="146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5" y="3428955"/>
            <a:ext cx="11520000" cy="291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501900" y="4552315"/>
            <a:ext cx="228600" cy="134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6186252" y="5809473"/>
            <a:ext cx="1199603" cy="171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9708897" y="5818995"/>
            <a:ext cx="1037752" cy="171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14450" y="1560830"/>
            <a:ext cx="8921115" cy="1868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6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1285113"/>
            <a:ext cx="3475041" cy="194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76727" y="1199277"/>
            <a:ext cx="2151670" cy="209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01487" y="1762434"/>
            <a:ext cx="276099" cy="138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33322" y="1752894"/>
            <a:ext cx="504595" cy="141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8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25917" y="2258429"/>
            <a:ext cx="2046942" cy="32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96561" y="2258429"/>
            <a:ext cx="3056132" cy="32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16396" y="2859439"/>
            <a:ext cx="5950413" cy="32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87768" y="2113864"/>
            <a:ext cx="3579768" cy="33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97289" y="2714372"/>
            <a:ext cx="2732429" cy="33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21322" y="3324412"/>
            <a:ext cx="6626380" cy="324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8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82380" y="2350556"/>
            <a:ext cx="990148" cy="153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8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78247" y="1715039"/>
            <a:ext cx="3084694" cy="324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9867" y="2306676"/>
            <a:ext cx="9758677" cy="324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1856205"/>
            <a:ext cx="4369983" cy="314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2456593"/>
            <a:ext cx="3760661" cy="324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8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0842" y="1715396"/>
            <a:ext cx="3322710" cy="324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30842" y="2316734"/>
            <a:ext cx="4665123" cy="324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11801" y="2918072"/>
            <a:ext cx="5617190" cy="324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4" t="31999" r="28508"/>
          <a:stretch>
            <a:fillRect/>
          </a:stretch>
        </p:blipFill>
        <p:spPr>
          <a:xfrm>
            <a:off x="3497580" y="2435225"/>
            <a:ext cx="5224145" cy="1628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9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15140" y="1914560"/>
            <a:ext cx="247537" cy="24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24661" y="2515403"/>
            <a:ext cx="228495" cy="24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43702" y="3125782"/>
            <a:ext cx="161851" cy="238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24661" y="3726625"/>
            <a:ext cx="228495" cy="24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4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86314" y="1248093"/>
            <a:ext cx="714049" cy="315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61950" y="1248093"/>
            <a:ext cx="723570" cy="315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82247" y="1868803"/>
            <a:ext cx="152330" cy="23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16396" y="2995631"/>
            <a:ext cx="714049" cy="324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44297" y="2995631"/>
            <a:ext cx="714049" cy="324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8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06479" y="512580"/>
            <a:ext cx="723570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90909" y="512580"/>
            <a:ext cx="723570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86578" y="1094295"/>
            <a:ext cx="704528" cy="324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11" y="1685546"/>
            <a:ext cx="714049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09553" y="2267261"/>
            <a:ext cx="723570" cy="324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07206" y="2848975"/>
            <a:ext cx="1390016" cy="324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0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01685" y="522210"/>
            <a:ext cx="695008" cy="314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19338" y="512668"/>
            <a:ext cx="714048" cy="32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35834" y="2859952"/>
            <a:ext cx="714049" cy="314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49355" y="4024052"/>
            <a:ext cx="1152000" cy="314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43504" y="455382"/>
            <a:ext cx="723570" cy="324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57223" y="455382"/>
            <a:ext cx="714048" cy="324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59140" y="1046757"/>
            <a:ext cx="1390016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00297" y="1075372"/>
            <a:ext cx="218975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532755" y="2200275"/>
            <a:ext cx="62611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8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3619" y="1179357"/>
            <a:ext cx="295140" cy="228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13619" y="1779584"/>
            <a:ext cx="295140" cy="228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3619" y="2389338"/>
            <a:ext cx="295140" cy="228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75537" y="2960982"/>
            <a:ext cx="333223" cy="314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23140" y="3589792"/>
            <a:ext cx="285619" cy="228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8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51834" y="1134170"/>
            <a:ext cx="304662" cy="24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5" y="2831420"/>
            <a:ext cx="11520000" cy="2513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7355341" y="3003416"/>
            <a:ext cx="238016" cy="248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2947275" y="4207391"/>
            <a:ext cx="257057" cy="257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1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97157" y="436210"/>
            <a:ext cx="257057" cy="247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25057" y="1636527"/>
            <a:ext cx="257057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