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80" r:id="rId5"/>
    <p:sldId id="278" r:id="rId6"/>
    <p:sldId id="275" r:id="rId7"/>
    <p:sldId id="274" r:id="rId8"/>
    <p:sldId id="273" r:id="rId9"/>
    <p:sldId id="272" r:id="rId10"/>
    <p:sldId id="270" r:id="rId11"/>
    <p:sldId id="269" r:id="rId12"/>
    <p:sldId id="268" r:id="rId13"/>
    <p:sldId id="267" r:id="rId14"/>
    <p:sldId id="265" r:id="rId15"/>
    <p:sldId id="262" r:id="rId16"/>
    <p:sldId id="260" r:id="rId17"/>
    <p:sldId id="258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37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17.png"/><Relationship Id="rId2" Type="http://schemas.openxmlformats.org/officeDocument/2006/relationships/tags" Target="../tags/tag2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image" Target="../media/image20.png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image" Target="../media/image19.png"/><Relationship Id="rId2" Type="http://schemas.openxmlformats.org/officeDocument/2006/relationships/tags" Target="../tags/tag29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Relationship Id="rId3" Type="http://schemas.openxmlformats.org/officeDocument/2006/relationships/image" Target="../media/image22.png"/><Relationship Id="rId2" Type="http://schemas.openxmlformats.org/officeDocument/2006/relationships/tags" Target="../tags/tag34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6.png"/><Relationship Id="rId2" Type="http://schemas.openxmlformats.org/officeDocument/2006/relationships/tags" Target="../tags/tag7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12.png"/><Relationship Id="rId2" Type="http://schemas.openxmlformats.org/officeDocument/2006/relationships/tags" Target="../tags/tag1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0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78644" y="1818847"/>
            <a:ext cx="7473719" cy="972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1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625586" y="1341617"/>
            <a:ext cx="218975" cy="219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71669" y="1341617"/>
            <a:ext cx="656925" cy="219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25454" y="2037326"/>
            <a:ext cx="647404" cy="219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66809" y="2037326"/>
            <a:ext cx="656925" cy="219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01553" y="2733036"/>
            <a:ext cx="637884" cy="219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19074" y="2733036"/>
            <a:ext cx="637885" cy="219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730314" y="1751364"/>
            <a:ext cx="790214" cy="219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43768" y="1751364"/>
            <a:ext cx="790214" cy="219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92099" y="2342218"/>
            <a:ext cx="952066" cy="219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20132" y="2342218"/>
            <a:ext cx="952066" cy="219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29917" y="2933071"/>
            <a:ext cx="1370975" cy="219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5" y="3342595"/>
            <a:ext cx="11520000" cy="2899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8263596" y="4715828"/>
            <a:ext cx="1399537" cy="219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3531828" y="5307081"/>
            <a:ext cx="1399537" cy="219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8263596" y="5307081"/>
            <a:ext cx="1390016" cy="219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3531828" y="5907870"/>
            <a:ext cx="1390016" cy="209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7597150" y="5898334"/>
            <a:ext cx="314181" cy="219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45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78247" y="2332779"/>
            <a:ext cx="3770181" cy="324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778247" y="2942721"/>
            <a:ext cx="3770181" cy="324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00" y="3482295"/>
            <a:ext cx="11520000" cy="1711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2804081" y="4381159"/>
            <a:ext cx="1580429" cy="248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img_167772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00" y="4539570"/>
            <a:ext cx="11520000" cy="2408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7"/>
            </p:custDataLst>
          </p:nvPr>
        </p:nvSpPr>
        <p:spPr bwMode="white">
          <a:xfrm>
            <a:off x="2813602" y="5533566"/>
            <a:ext cx="4103404" cy="315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8"/>
            </p:custDataLst>
          </p:nvPr>
        </p:nvSpPr>
        <p:spPr bwMode="white">
          <a:xfrm>
            <a:off x="2813602" y="6145256"/>
            <a:ext cx="4103404" cy="32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8" grpId="0" bldLvl="0" animBg="1"/>
      <p:bldP spid="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08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21322" y="1991134"/>
            <a:ext cx="4846016" cy="324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69925"/>
            <a:ext cx="11520000" cy="3288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2111801" y="5743074"/>
            <a:ext cx="4341421" cy="324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5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92561" y="2297887"/>
            <a:ext cx="7692694" cy="324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97157" y="2918392"/>
            <a:ext cx="4769851" cy="315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3" t="36152" r="33877"/>
          <a:stretch>
            <a:fillRect/>
          </a:stretch>
        </p:blipFill>
        <p:spPr>
          <a:xfrm>
            <a:off x="3788410" y="2759710"/>
            <a:ext cx="5003165" cy="1337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1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101619" y="1256439"/>
            <a:ext cx="333223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15272" y="1237366"/>
            <a:ext cx="352264" cy="295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16396" y="2324538"/>
            <a:ext cx="1237685" cy="219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52694" y="2315001"/>
            <a:ext cx="1009190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29917" y="2858587"/>
            <a:ext cx="1066314" cy="219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81719" y="2858587"/>
            <a:ext cx="1047272" cy="219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00" y="3293700"/>
            <a:ext cx="11520000" cy="2689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4901546" y="4008998"/>
            <a:ext cx="1370975" cy="219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1645480" y="4533551"/>
            <a:ext cx="199933" cy="219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3263992" y="5067641"/>
            <a:ext cx="218975" cy="209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8586042" y="5067641"/>
            <a:ext cx="209454" cy="219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16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243438" y="502957"/>
            <a:ext cx="942545" cy="219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588165" y="1027134"/>
            <a:ext cx="942545" cy="219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67735" y="1532250"/>
            <a:ext cx="342743" cy="276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33586" y="1560842"/>
            <a:ext cx="1085354" cy="219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97685" y="2056427"/>
            <a:ext cx="2408727" cy="285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96363" y="2618726"/>
            <a:ext cx="1218644" cy="219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71801" y="2618726"/>
            <a:ext cx="1094876" cy="219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17500"/>
            <a:ext cx="11520000" cy="2034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4882314" y="3284354"/>
            <a:ext cx="933024" cy="219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1283504" y="3809639"/>
            <a:ext cx="1247206" cy="229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8462082" y="4344475"/>
            <a:ext cx="923504" cy="219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2092760" y="4869760"/>
            <a:ext cx="809256" cy="219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img_167772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5220290"/>
            <a:ext cx="11520000" cy="1207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10"/>
            </p:custDataLst>
          </p:nvPr>
        </p:nvSpPr>
        <p:spPr bwMode="white">
          <a:xfrm>
            <a:off x="1886585" y="6022340"/>
            <a:ext cx="307975" cy="275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1"/>
            </p:custDataLst>
          </p:nvPr>
        </p:nvSpPr>
        <p:spPr bwMode="white">
          <a:xfrm>
            <a:off x="5288280" y="6022340"/>
            <a:ext cx="307975" cy="275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2"/>
            </p:custDataLst>
          </p:nvPr>
        </p:nvSpPr>
        <p:spPr bwMode="white">
          <a:xfrm>
            <a:off x="8376285" y="6022340"/>
            <a:ext cx="307975" cy="275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9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680727" y="1056913"/>
            <a:ext cx="257057" cy="200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680727" y="1601078"/>
            <a:ext cx="257057" cy="200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80727" y="2145243"/>
            <a:ext cx="257057" cy="200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80727" y="2689409"/>
            <a:ext cx="257057" cy="200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33123" y="3204934"/>
            <a:ext cx="304661" cy="276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9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786776" y="1141474"/>
            <a:ext cx="228495" cy="228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092760" y="2227915"/>
            <a:ext cx="228495" cy="228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1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91636" y="531617"/>
            <a:ext cx="266578" cy="219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96694" y="1685272"/>
            <a:ext cx="266578" cy="219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96694" y="2772186"/>
            <a:ext cx="266578" cy="219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04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25851" y="1636190"/>
            <a:ext cx="495074" cy="219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767074" y="1636190"/>
            <a:ext cx="656925" cy="219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30446" y="2179047"/>
            <a:ext cx="371305" cy="209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33586" y="2179047"/>
            <a:ext cx="333223" cy="219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2722200"/>
            <a:ext cx="11520000" cy="3173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2642561" y="3322560"/>
            <a:ext cx="352264" cy="219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7517140" y="3322560"/>
            <a:ext cx="352264" cy="219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3156677" y="3865743"/>
            <a:ext cx="209454" cy="219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8107421" y="3865743"/>
            <a:ext cx="361785" cy="219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3908809" y="4923521"/>
            <a:ext cx="3589289" cy="295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5451156" y="5507993"/>
            <a:ext cx="1685157" cy="219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76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45355" y="1636190"/>
            <a:ext cx="942545" cy="219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073388" y="1636190"/>
            <a:ext cx="1085355" cy="219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20396" y="1636190"/>
            <a:ext cx="1085355" cy="219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91239" y="1636190"/>
            <a:ext cx="1094876" cy="219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95438" y="1636190"/>
            <a:ext cx="1085355" cy="219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45355" y="2817142"/>
            <a:ext cx="942545" cy="219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368675" y="2604135"/>
            <a:ext cx="713740" cy="469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063206" y="2817142"/>
            <a:ext cx="942545" cy="219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938776" y="2817142"/>
            <a:ext cx="799735" cy="219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738181" y="2817142"/>
            <a:ext cx="799735" cy="219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COMMONDATA" val="eyJoZGlkIjoiMWU5NTkzNjQ2NzQyNDFkNzhmODUwZGZiNTQ0ZGRhZjM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2023-07-26T12:45:32Z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