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2" b="55991"/>
          <a:stretch>
            <a:fillRect/>
          </a:stretch>
        </p:blipFill>
        <p:spPr>
          <a:xfrm>
            <a:off x="4488180" y="1745615"/>
            <a:ext cx="2837180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75" y="3136220"/>
            <a:ext cx="11520000" cy="771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80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40" y="1736680"/>
            <a:ext cx="11520000" cy="3980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0" y="5583510"/>
            <a:ext cx="11520000" cy="1120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4066137" y="5784607"/>
            <a:ext cx="209454" cy="23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8140980" y="5746303"/>
            <a:ext cx="1304329" cy="31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1990633" y="6359170"/>
            <a:ext cx="390347" cy="23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1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64066" y="2331728"/>
            <a:ext cx="1923173" cy="314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69256" y="2903244"/>
            <a:ext cx="4836495" cy="314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54809" y="3484284"/>
            <a:ext cx="4246214" cy="314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0" y="3950925"/>
            <a:ext cx="11520000" cy="2368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129133" y="4638415"/>
            <a:ext cx="5312528" cy="30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2443315" y="5211324"/>
            <a:ext cx="1789884" cy="30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4528339" y="5211324"/>
            <a:ext cx="1932694" cy="30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2129133" y="5784232"/>
            <a:ext cx="5455338" cy="30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320925" y="2459414"/>
            <a:ext cx="1951735" cy="314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40495" y="3041525"/>
            <a:ext cx="5845685" cy="305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