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2" b="55991"/>
          <a:stretch>
            <a:fillRect/>
          </a:stretch>
        </p:blipFill>
        <p:spPr>
          <a:xfrm>
            <a:off x="4488180" y="1745615"/>
            <a:ext cx="2837180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8"/>
          <a:stretch>
            <a:fillRect/>
          </a:stretch>
        </p:blipFill>
        <p:spPr>
          <a:xfrm>
            <a:off x="335915" y="3200400"/>
            <a:ext cx="11520170" cy="814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02479" y="2454561"/>
            <a:ext cx="2903801" cy="304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80991" y="2464082"/>
            <a:ext cx="1218644" cy="295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" y="3044145"/>
            <a:ext cx="11520000" cy="2162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479079" y="3692038"/>
            <a:ext cx="1485223" cy="238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652104" y="4216070"/>
            <a:ext cx="733090" cy="304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289327" y="4806796"/>
            <a:ext cx="856859" cy="22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9688533" y="4806796"/>
            <a:ext cx="847338" cy="22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6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59338" y="1684878"/>
            <a:ext cx="1332892" cy="22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19338" y="1684878"/>
            <a:ext cx="1637552" cy="22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0495" y="2761937"/>
            <a:ext cx="3541685" cy="31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71933" y="2761937"/>
            <a:ext cx="4179570" cy="31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0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69123" y="2147400"/>
            <a:ext cx="1171041" cy="238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11206" y="2128284"/>
            <a:ext cx="923504" cy="286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15272" y="2147400"/>
            <a:ext cx="1180561" cy="238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52628" y="2147400"/>
            <a:ext cx="1171041" cy="238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798400"/>
            <a:ext cx="11520000" cy="195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3689834" y="3657843"/>
            <a:ext cx="695008" cy="23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9506958" y="3657843"/>
            <a:ext cx="685487" cy="23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4242032" y="4335848"/>
            <a:ext cx="695008" cy="22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10297173" y="4335848"/>
            <a:ext cx="695008" cy="22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406611" y="2001360"/>
            <a:ext cx="1009190" cy="22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76198" y="2001360"/>
            <a:ext cx="1018710" cy="22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58677" y="2554842"/>
            <a:ext cx="1018710" cy="238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9636" y="2554842"/>
            <a:ext cx="1009191" cy="238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73719" y="3079696"/>
            <a:ext cx="1923173" cy="314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