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7" b="54063"/>
          <a:stretch>
            <a:fillRect/>
          </a:stretch>
        </p:blipFill>
        <p:spPr>
          <a:xfrm>
            <a:off x="2928620" y="1949450"/>
            <a:ext cx="7518400" cy="78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45" y="3131775"/>
            <a:ext cx="11520000" cy="833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7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2366600"/>
            <a:ext cx="11520000" cy="333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53619" y="1123604"/>
            <a:ext cx="342743" cy="23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4099" y="1658127"/>
            <a:ext cx="675966" cy="30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81256" y="1696307"/>
            <a:ext cx="371306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71206" y="1658127"/>
            <a:ext cx="666446" cy="30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68991" y="2259466"/>
            <a:ext cx="371305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58876" y="2822624"/>
            <a:ext cx="218975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53619" y="2793989"/>
            <a:ext cx="666446" cy="29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48231" y="2784444"/>
            <a:ext cx="675966" cy="314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50016" y="3376237"/>
            <a:ext cx="523636" cy="23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6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5" y="2918415"/>
            <a:ext cx="11520000" cy="226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87372" y="3080913"/>
            <a:ext cx="6721586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87372" y="3644879"/>
            <a:ext cx="6721586" cy="31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87372" y="4208845"/>
            <a:ext cx="6788230" cy="31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87372" y="4772811"/>
            <a:ext cx="1209123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7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16595" y="1684938"/>
            <a:ext cx="2818115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