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2" r:id="rId6"/>
    <p:sldId id="261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8.png"/><Relationship Id="rId2" Type="http://schemas.openxmlformats.org/officeDocument/2006/relationships/tags" Target="../tags/tag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7" b="54063"/>
          <a:stretch>
            <a:fillRect/>
          </a:stretch>
        </p:blipFill>
        <p:spPr>
          <a:xfrm>
            <a:off x="2928620" y="1949450"/>
            <a:ext cx="7518400" cy="786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80" y="3277190"/>
            <a:ext cx="11520000" cy="902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6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815338" y="1954498"/>
            <a:ext cx="675966" cy="295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10214" y="3176629"/>
            <a:ext cx="342743" cy="229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45" y="3665175"/>
            <a:ext cx="11520000" cy="1165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3271616" y="4419912"/>
            <a:ext cx="209454" cy="238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74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57355" y="1217821"/>
            <a:ext cx="1970776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28462" y="1808765"/>
            <a:ext cx="1532826" cy="305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394776" y="3619722"/>
            <a:ext cx="371306" cy="238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7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15" y="3560400"/>
            <a:ext cx="11520000" cy="33529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762142" y="4922551"/>
            <a:ext cx="2913322" cy="314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6693844" y="5094011"/>
            <a:ext cx="2741950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247695" y="5303573"/>
            <a:ext cx="3865388" cy="4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7"/>
            </p:custDataLst>
          </p:nvPr>
        </p:nvSpPr>
        <p:spPr bwMode="white">
          <a:xfrm>
            <a:off x="6693844" y="5684594"/>
            <a:ext cx="2675305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8"/>
            </p:custDataLst>
          </p:nvPr>
        </p:nvSpPr>
        <p:spPr bwMode="white">
          <a:xfrm>
            <a:off x="2238175" y="5846528"/>
            <a:ext cx="1313851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9"/>
            </p:custDataLst>
          </p:nvPr>
        </p:nvSpPr>
        <p:spPr bwMode="white">
          <a:xfrm>
            <a:off x="3828125" y="5856054"/>
            <a:ext cx="1323371" cy="295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0"/>
            </p:custDataLst>
          </p:nvPr>
        </p:nvSpPr>
        <p:spPr bwMode="white">
          <a:xfrm>
            <a:off x="5437117" y="5846528"/>
            <a:ext cx="666446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1"/>
            </p:custDataLst>
          </p:nvPr>
        </p:nvSpPr>
        <p:spPr bwMode="white">
          <a:xfrm>
            <a:off x="1762142" y="6437112"/>
            <a:ext cx="4331900" cy="304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2023-07-26T14:07:06Z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