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4" r:id="rId5"/>
    <p:sldId id="262" r:id="rId6"/>
    <p:sldId id="260" r:id="rId7"/>
    <p:sldId id="258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6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image" Target="../media/image5.png"/><Relationship Id="rId2" Type="http://schemas.openxmlformats.org/officeDocument/2006/relationships/tags" Target="../tags/tag4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image" Target="../media/image7.png"/><Relationship Id="rId2" Type="http://schemas.openxmlformats.org/officeDocument/2006/relationships/tags" Target="../tags/tag8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37" b="54063"/>
          <a:stretch>
            <a:fillRect/>
          </a:stretch>
        </p:blipFill>
        <p:spPr>
          <a:xfrm>
            <a:off x="2928620" y="1949450"/>
            <a:ext cx="7518400" cy="7861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915" y="3083515"/>
            <a:ext cx="11520000" cy="8208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570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80" y="3717245"/>
            <a:ext cx="11520000" cy="20438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6" name="矩形 15"/>
          <p:cNvSpPr/>
          <p:nvPr>
            <p:custDataLst>
              <p:tags r:id="rId4"/>
            </p:custDataLst>
          </p:nvPr>
        </p:nvSpPr>
        <p:spPr bwMode="white">
          <a:xfrm>
            <a:off x="5566748" y="5226222"/>
            <a:ext cx="199933" cy="2196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5"/>
            </p:custDataLst>
          </p:nvPr>
        </p:nvSpPr>
        <p:spPr bwMode="white">
          <a:xfrm>
            <a:off x="6737789" y="5235772"/>
            <a:ext cx="199933" cy="210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6"/>
            </p:custDataLst>
          </p:nvPr>
        </p:nvSpPr>
        <p:spPr bwMode="white">
          <a:xfrm>
            <a:off x="7918351" y="5235772"/>
            <a:ext cx="199933" cy="210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17" grpId="0" bldLvl="0" animBg="1"/>
      <p:bldP spid="1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388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919685"/>
            <a:ext cx="11520000" cy="35130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>
            <p:custDataLst>
              <p:tags r:id="rId4"/>
            </p:custDataLst>
          </p:nvPr>
        </p:nvSpPr>
        <p:spPr bwMode="white">
          <a:xfrm>
            <a:off x="6957818" y="4905319"/>
            <a:ext cx="618842" cy="2768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>
            <p:custDataLst>
              <p:tags r:id="rId5"/>
            </p:custDataLst>
          </p:nvPr>
        </p:nvSpPr>
        <p:spPr bwMode="white">
          <a:xfrm>
            <a:off x="8957157" y="4905319"/>
            <a:ext cx="1037752" cy="2863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6"/>
            </p:custDataLst>
          </p:nvPr>
        </p:nvSpPr>
        <p:spPr bwMode="white">
          <a:xfrm>
            <a:off x="6957818" y="5392182"/>
            <a:ext cx="628363" cy="2863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7"/>
            </p:custDataLst>
          </p:nvPr>
        </p:nvSpPr>
        <p:spPr bwMode="white">
          <a:xfrm>
            <a:off x="8957157" y="5392182"/>
            <a:ext cx="1037752" cy="2863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8"/>
            </p:custDataLst>
          </p:nvPr>
        </p:nvSpPr>
        <p:spPr bwMode="white">
          <a:xfrm>
            <a:off x="6967338" y="5879044"/>
            <a:ext cx="609322" cy="2768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9"/>
            </p:custDataLst>
          </p:nvPr>
        </p:nvSpPr>
        <p:spPr bwMode="white">
          <a:xfrm>
            <a:off x="8957157" y="5888590"/>
            <a:ext cx="1037752" cy="2863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977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4253950" y="2523360"/>
            <a:ext cx="3998677" cy="3049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88429" y="3095174"/>
            <a:ext cx="10920197" cy="3049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245421" y="3666987"/>
            <a:ext cx="4674644" cy="3144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COMMONDATA" val="eyJoZGlkIjoiMWU5NTkzNjQ2NzQyNDFkNzhmODUwZGZiNTQ0ZGRhZjM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花了芳卿妆ヽ</cp:lastModifiedBy>
  <cp:revision>4</cp:revision>
  <dcterms:created xsi:type="dcterms:W3CDTF">2023-07-20T00:26:00Z</dcterms:created>
  <dcterms:modified xsi:type="dcterms:W3CDTF">2023-07-26T14:06:34Z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2052-12.1.0.15120</vt:lpwstr>
  </property>
</Properties>
</file>