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37" b="54063"/>
          <a:stretch>
            <a:fillRect/>
          </a:stretch>
        </p:blipFill>
        <p:spPr>
          <a:xfrm>
            <a:off x="2928620" y="1949450"/>
            <a:ext cx="7518400" cy="786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40" y="3160985"/>
            <a:ext cx="11520000" cy="886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85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60" y="2945720"/>
            <a:ext cx="11520000" cy="2203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3528274" y="3699421"/>
            <a:ext cx="323702" cy="23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5289596" y="3699421"/>
            <a:ext cx="333223" cy="23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5280075" y="4176448"/>
            <a:ext cx="342743" cy="267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7060439" y="4185988"/>
            <a:ext cx="333223" cy="24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3518753" y="4663014"/>
            <a:ext cx="342743" cy="267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7050918" y="4663014"/>
            <a:ext cx="342743" cy="267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0"/>
            </p:custDataLst>
          </p:nvPr>
        </p:nvSpPr>
        <p:spPr bwMode="white">
          <a:xfrm>
            <a:off x="6346825" y="3602990"/>
            <a:ext cx="1729105" cy="452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1"/>
            </p:custDataLst>
          </p:nvPr>
        </p:nvSpPr>
        <p:spPr bwMode="white">
          <a:xfrm>
            <a:off x="2831465" y="4070350"/>
            <a:ext cx="1670685" cy="474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2"/>
            </p:custDataLst>
          </p:nvPr>
        </p:nvSpPr>
        <p:spPr bwMode="white">
          <a:xfrm>
            <a:off x="4582160" y="4577080"/>
            <a:ext cx="1733550" cy="452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48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58214" y="1124290"/>
            <a:ext cx="209454" cy="238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97487" y="1697508"/>
            <a:ext cx="361785" cy="229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13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21256" y="1698915"/>
            <a:ext cx="2827636" cy="296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3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40099" y="1935580"/>
            <a:ext cx="2180231" cy="305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16595" y="2508518"/>
            <a:ext cx="4369983" cy="305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8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625917" y="2820073"/>
            <a:ext cx="2808595" cy="314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26115" y="3392183"/>
            <a:ext cx="4512793" cy="314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2023-07-26T14:05:57Z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