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4" r:id="rId5"/>
    <p:sldId id="262" r:id="rId6"/>
    <p:sldId id="261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9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8.png"/><Relationship Id="rId2" Type="http://schemas.openxmlformats.org/officeDocument/2006/relationships/tags" Target="../tags/tag9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7.xml"/><Relationship Id="rId10" Type="http://schemas.openxmlformats.org/officeDocument/2006/relationships/tags" Target="../tags/tag16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24" b="57934"/>
          <a:stretch>
            <a:fillRect/>
          </a:stretch>
        </p:blipFill>
        <p:spPr>
          <a:xfrm>
            <a:off x="4130675" y="2094865"/>
            <a:ext cx="8061325" cy="747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440" y="3276555"/>
            <a:ext cx="11520000" cy="9357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55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50" y="2803480"/>
            <a:ext cx="11520000" cy="40547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1277240" y="4196415"/>
            <a:ext cx="5560066" cy="2862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1277240" y="4759313"/>
            <a:ext cx="4884099" cy="276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6"/>
            </p:custDataLst>
          </p:nvPr>
        </p:nvSpPr>
        <p:spPr bwMode="white">
          <a:xfrm>
            <a:off x="1277240" y="5312671"/>
            <a:ext cx="4236694" cy="2862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7"/>
            </p:custDataLst>
          </p:nvPr>
        </p:nvSpPr>
        <p:spPr bwMode="white">
          <a:xfrm>
            <a:off x="1277240" y="5866029"/>
            <a:ext cx="6416925" cy="2862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362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425983" y="1103723"/>
            <a:ext cx="209454" cy="2383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433851" y="1103723"/>
            <a:ext cx="333223" cy="2383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50347" y="2219308"/>
            <a:ext cx="8654281" cy="3146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404628" y="2228843"/>
            <a:ext cx="1570909" cy="305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410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35" y="3362915"/>
            <a:ext cx="11520000" cy="34227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2033282" y="4688160"/>
            <a:ext cx="1818446" cy="209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7640952" y="4688160"/>
            <a:ext cx="1437620" cy="209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6"/>
            </p:custDataLst>
          </p:nvPr>
        </p:nvSpPr>
        <p:spPr bwMode="white">
          <a:xfrm>
            <a:off x="2033282" y="5107663"/>
            <a:ext cx="1228165" cy="209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7"/>
            </p:custDataLst>
          </p:nvPr>
        </p:nvSpPr>
        <p:spPr bwMode="white">
          <a:xfrm>
            <a:off x="7640952" y="5107663"/>
            <a:ext cx="980628" cy="209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8"/>
            </p:custDataLst>
          </p:nvPr>
        </p:nvSpPr>
        <p:spPr bwMode="white">
          <a:xfrm>
            <a:off x="2033282" y="5527165"/>
            <a:ext cx="933024" cy="219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9"/>
            </p:custDataLst>
          </p:nvPr>
        </p:nvSpPr>
        <p:spPr bwMode="white">
          <a:xfrm>
            <a:off x="7640952" y="5527165"/>
            <a:ext cx="771173" cy="219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10"/>
            </p:custDataLst>
          </p:nvPr>
        </p:nvSpPr>
        <p:spPr bwMode="white">
          <a:xfrm>
            <a:off x="2033282" y="5946667"/>
            <a:ext cx="2113586" cy="219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11"/>
            </p:custDataLst>
          </p:nvPr>
        </p:nvSpPr>
        <p:spPr bwMode="white">
          <a:xfrm>
            <a:off x="7640952" y="5946667"/>
            <a:ext cx="1685157" cy="219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4</cp:revision>
  <dcterms:created xsi:type="dcterms:W3CDTF">2023-07-20T00:26:00Z</dcterms:created>
  <dcterms:modified xsi:type="dcterms:W3CDTF">2023-07-26T14:03:31Z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