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7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24" b="57934"/>
          <a:stretch>
            <a:fillRect/>
          </a:stretch>
        </p:blipFill>
        <p:spPr>
          <a:xfrm>
            <a:off x="4130675" y="2094865"/>
            <a:ext cx="8061325" cy="747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4" r="30024"/>
          <a:stretch>
            <a:fillRect/>
          </a:stretch>
        </p:blipFill>
        <p:spPr>
          <a:xfrm>
            <a:off x="0" y="3365500"/>
            <a:ext cx="8061325" cy="89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2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44892" y="3106317"/>
            <a:ext cx="199933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20859" y="3106317"/>
            <a:ext cx="333223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11074" y="3106317"/>
            <a:ext cx="199933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53685" y="3106317"/>
            <a:ext cx="209454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29652" y="3106317"/>
            <a:ext cx="333223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0" y="558120"/>
            <a:ext cx="11520000" cy="574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6816295" y="701760"/>
            <a:ext cx="361785" cy="28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8882279" y="692184"/>
            <a:ext cx="371305" cy="29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5" y="989285"/>
            <a:ext cx="11520000" cy="375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7796523" y="1275212"/>
            <a:ext cx="380826" cy="23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8520093" y="1980500"/>
            <a:ext cx="228496" cy="23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7244324" y="2685789"/>
            <a:ext cx="218975" cy="23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2217415" y="1599264"/>
            <a:ext cx="399867" cy="268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4264357" y="2047217"/>
            <a:ext cx="399867" cy="223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2"/>
            </p:custDataLst>
          </p:nvPr>
        </p:nvSpPr>
        <p:spPr bwMode="white">
          <a:xfrm>
            <a:off x="1531927" y="2495170"/>
            <a:ext cx="399867" cy="1791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3"/>
            </p:custDataLst>
          </p:nvPr>
        </p:nvSpPr>
        <p:spPr bwMode="white">
          <a:xfrm>
            <a:off x="2893382" y="2714381"/>
            <a:ext cx="399867" cy="157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4"/>
            </p:custDataLst>
          </p:nvPr>
        </p:nvSpPr>
        <p:spPr bwMode="white">
          <a:xfrm>
            <a:off x="10033878" y="3391077"/>
            <a:ext cx="380826" cy="23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5"/>
            </p:custDataLst>
          </p:nvPr>
        </p:nvSpPr>
        <p:spPr bwMode="white">
          <a:xfrm>
            <a:off x="3578870" y="2943124"/>
            <a:ext cx="399867" cy="134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3700"/>
            <a:ext cx="11520000" cy="2770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4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10109157" y="493380"/>
            <a:ext cx="685487" cy="295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9290380" y="1065012"/>
            <a:ext cx="999669" cy="314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8357355" y="1665226"/>
            <a:ext cx="218975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9880661" y="2246386"/>
            <a:ext cx="152330" cy="228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8757223" y="2818018"/>
            <a:ext cx="380826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3454214" y="1989151"/>
            <a:ext cx="399867" cy="250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2111801" y="2227331"/>
            <a:ext cx="390347" cy="226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0"/>
            </p:custDataLst>
          </p:nvPr>
        </p:nvSpPr>
        <p:spPr bwMode="white">
          <a:xfrm>
            <a:off x="1435834" y="2903763"/>
            <a:ext cx="399867" cy="1591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2778247" y="2903763"/>
            <a:ext cx="399867" cy="1591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2"/>
            </p:custDataLst>
          </p:nvPr>
        </p:nvSpPr>
        <p:spPr bwMode="white">
          <a:xfrm>
            <a:off x="4796628" y="3122888"/>
            <a:ext cx="399867" cy="1371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3"/>
            </p:custDataLst>
          </p:nvPr>
        </p:nvSpPr>
        <p:spPr bwMode="white">
          <a:xfrm>
            <a:off x="4130181" y="3351541"/>
            <a:ext cx="399867" cy="1143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