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40" y="3267665"/>
            <a:ext cx="11520000" cy="76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54280" y="2069537"/>
            <a:ext cx="209454" cy="22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86909" y="2069537"/>
            <a:ext cx="218975" cy="22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0" y="2579325"/>
            <a:ext cx="11520000" cy="245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196408" y="3352830"/>
            <a:ext cx="218975" cy="229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214458" y="3343280"/>
            <a:ext cx="228495" cy="23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9527317" y="3343280"/>
            <a:ext cx="218975" cy="23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558524" y="3897148"/>
            <a:ext cx="542677" cy="23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7689830" y="3897148"/>
            <a:ext cx="380827" cy="23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8413400" y="4508312"/>
            <a:ext cx="228495" cy="229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4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695472"/>
            <a:ext cx="238016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2909" y="1695472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1834" y="1695472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1239" y="1695472"/>
            <a:ext cx="238016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09685" y="1695472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18611" y="1695472"/>
            <a:ext cx="228496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22484"/>
            <a:ext cx="1266247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122484"/>
            <a:ext cx="1428099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122484"/>
            <a:ext cx="1380495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122484"/>
            <a:ext cx="1437619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585" y="1675130"/>
            <a:ext cx="1633220" cy="168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97935" y="1665605"/>
            <a:ext cx="1681480" cy="169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38595" y="1665605"/>
            <a:ext cx="1604645" cy="169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02420" y="1675130"/>
            <a:ext cx="1528445" cy="168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73520" y="1637341"/>
            <a:ext cx="2275438" cy="314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0975" y="2190220"/>
            <a:ext cx="4817454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73983" y="2774218"/>
            <a:ext cx="218975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40429" y="2783760"/>
            <a:ext cx="161851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16462" y="2783760"/>
            <a:ext cx="161851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72727" y="2783760"/>
            <a:ext cx="218975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71471" y="2774218"/>
            <a:ext cx="218975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40429" y="3289506"/>
            <a:ext cx="161851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416462" y="3289506"/>
            <a:ext cx="161851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10611" y="3289506"/>
            <a:ext cx="218975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196165" y="3289506"/>
            <a:ext cx="218975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681719" y="3289506"/>
            <a:ext cx="228496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37917" y="3299048"/>
            <a:ext cx="209454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04429" y="3299048"/>
            <a:ext cx="228495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89983" y="3299048"/>
            <a:ext cx="218975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89983" y="3900217"/>
            <a:ext cx="218975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