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90" y="2983820"/>
            <a:ext cx="11520000" cy="89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23140" y="1798955"/>
            <a:ext cx="314181" cy="295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1223" y="2418372"/>
            <a:ext cx="276099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61223" y="3009202"/>
            <a:ext cx="276099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61223" y="3609561"/>
            <a:ext cx="276099" cy="21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1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49950" y="1188608"/>
            <a:ext cx="456991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1966" y="1188608"/>
            <a:ext cx="1437619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1188608"/>
            <a:ext cx="628363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1074" y="1188608"/>
            <a:ext cx="1428099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5615" y="1788795"/>
            <a:ext cx="2020570" cy="164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66465" y="1779270"/>
            <a:ext cx="1657985" cy="24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66840" y="1779270"/>
            <a:ext cx="1529080" cy="2352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99830" y="1779270"/>
            <a:ext cx="1376680" cy="158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52075" y="1788795"/>
            <a:ext cx="1338580" cy="157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7947966" y="1935019"/>
            <a:ext cx="780694" cy="29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43035" y="2011680"/>
            <a:ext cx="1855470" cy="16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7645" y="1858645"/>
            <a:ext cx="2698750" cy="108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082909" y="3242763"/>
            <a:ext cx="276099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243107" y="3271400"/>
            <a:ext cx="276099" cy="22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801110" y="2303145"/>
            <a:ext cx="1855470" cy="16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ldLvl="0" animBg="1"/>
      <p:bldP spid="12" grpId="0" bldLvl="0" animBg="1"/>
      <p:bldP spid="18" grpId="0" animBg="1"/>
      <p:bldP spid="19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3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310082" y="1893434"/>
            <a:ext cx="247537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52363" y="1893434"/>
            <a:ext cx="276099" cy="228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966675"/>
            <a:ext cx="11520000" cy="238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706892" y="3157101"/>
            <a:ext cx="285619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7355289" y="4347269"/>
            <a:ext cx="228496" cy="23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