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95" y="2991440"/>
            <a:ext cx="11520000" cy="87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585851" y="2037677"/>
            <a:ext cx="361785" cy="295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54413" y="2619144"/>
            <a:ext cx="361785" cy="285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16528" y="3791612"/>
            <a:ext cx="209454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4578" y="3791612"/>
            <a:ext cx="218975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90512" y="3791612"/>
            <a:ext cx="218975" cy="228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4230325"/>
            <a:ext cx="11520000" cy="180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108082" y="4411857"/>
            <a:ext cx="352264" cy="23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183256" y="4411857"/>
            <a:ext cx="542677" cy="23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0335256" y="5032890"/>
            <a:ext cx="333223" cy="22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2090363" y="5606150"/>
            <a:ext cx="371305" cy="229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2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102938"/>
            <a:ext cx="1532826" cy="2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0462" y="1102938"/>
            <a:ext cx="1237685" cy="2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29123" y="1102938"/>
            <a:ext cx="1190083" cy="2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28264" y="1102938"/>
            <a:ext cx="1380495" cy="2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0045" y="1664970"/>
            <a:ext cx="2151380" cy="257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22675" y="1664970"/>
            <a:ext cx="1641475" cy="1914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49035" y="1674495"/>
            <a:ext cx="1584960" cy="175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89975" y="1674495"/>
            <a:ext cx="1813560" cy="2247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7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4198" y="1714087"/>
            <a:ext cx="3360793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5157" y="2286236"/>
            <a:ext cx="3703537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"/>
          <a:stretch>
            <a:fillRect/>
          </a:stretch>
        </p:blipFill>
        <p:spPr>
          <a:xfrm>
            <a:off x="360045" y="360045"/>
            <a:ext cx="11520170" cy="3674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50290" y="1941830"/>
            <a:ext cx="5046345" cy="283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