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5" r:id="rId5"/>
    <p:sldId id="263" r:id="rId6"/>
    <p:sldId id="262" r:id="rId7"/>
    <p:sldId id="261" r:id="rId8"/>
    <p:sldId id="260" r:id="rId9"/>
    <p:sldId id="258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8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image" Target="../media/image5.png"/><Relationship Id="rId2" Type="http://schemas.openxmlformats.org/officeDocument/2006/relationships/tags" Target="../tags/tag4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811" b="55238"/>
          <a:stretch>
            <a:fillRect/>
          </a:stretch>
        </p:blipFill>
        <p:spPr>
          <a:xfrm>
            <a:off x="2957195" y="1950085"/>
            <a:ext cx="7625080" cy="7569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780" y="2967310"/>
            <a:ext cx="11520000" cy="9234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694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930909" y="2097200"/>
            <a:ext cx="218975" cy="2386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634776" y="2097200"/>
            <a:ext cx="209454" cy="2386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338644" y="2097200"/>
            <a:ext cx="209454" cy="2386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042512" y="2097200"/>
            <a:ext cx="218975" cy="2386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270000" y="2870200"/>
            <a:ext cx="1122045" cy="8591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3926205" y="2870200"/>
            <a:ext cx="1159510" cy="8591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619875" y="2870200"/>
            <a:ext cx="1203325" cy="8001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357360" y="2870200"/>
            <a:ext cx="1136650" cy="6845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35" y="4420825"/>
            <a:ext cx="11520000" cy="10547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2" name="矩形 21"/>
          <p:cNvSpPr/>
          <p:nvPr>
            <p:custDataLst>
              <p:tags r:id="rId4"/>
            </p:custDataLst>
          </p:nvPr>
        </p:nvSpPr>
        <p:spPr bwMode="white">
          <a:xfrm>
            <a:off x="5517844" y="4871484"/>
            <a:ext cx="628363" cy="2780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>
            <p:custDataLst>
              <p:tags r:id="rId5"/>
            </p:custDataLst>
          </p:nvPr>
        </p:nvSpPr>
        <p:spPr bwMode="white">
          <a:xfrm>
            <a:off x="7936092" y="4890661"/>
            <a:ext cx="199932" cy="2109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bldLvl="0" animBg="1"/>
      <p:bldP spid="11" grpId="0" bldLvl="0" animBg="1"/>
      <p:bldP spid="12" grpId="0" bldLvl="0" animBg="1"/>
      <p:bldP spid="13" grpId="0" bldLvl="0" animBg="1"/>
      <p:bldP spid="22" grpId="0" bldLvl="0" animBg="1"/>
      <p:bldP spid="2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9001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397752" y="1773187"/>
            <a:ext cx="228495" cy="2387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178115" y="1773187"/>
            <a:ext cx="218975" cy="2387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958479" y="1773187"/>
            <a:ext cx="218975" cy="2387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738842" y="1773187"/>
            <a:ext cx="209454" cy="2387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509685" y="1773187"/>
            <a:ext cx="228496" cy="2387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290049" y="1773187"/>
            <a:ext cx="218975" cy="2387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138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949950" y="1102748"/>
            <a:ext cx="1266247" cy="2285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653818" y="1102748"/>
            <a:ext cx="1428099" cy="2285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443371" y="1102748"/>
            <a:ext cx="1428099" cy="2285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232925" y="1102748"/>
            <a:ext cx="1428099" cy="2285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96595" y="1692910"/>
            <a:ext cx="1856740" cy="15817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623310" y="1683385"/>
            <a:ext cx="1671955" cy="15906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365875" y="1683385"/>
            <a:ext cx="1612265" cy="16624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290685" y="1683385"/>
            <a:ext cx="1381760" cy="17456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672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054860" y="1753235"/>
            <a:ext cx="7535545" cy="10801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406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2073910" y="2650490"/>
            <a:ext cx="7637145" cy="18078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COMMONDATA" val="eyJoZGlkIjoiMWU5NTkzNjQ2NzQyNDFkNzhmODUwZGZiNTQ0ZGRhZj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花了芳卿妆ヽ</cp:lastModifiedBy>
  <cp:revision>4</cp:revision>
  <dcterms:created xsi:type="dcterms:W3CDTF">2023-07-20T00:26:00Z</dcterms:created>
  <dcterms:modified xsi:type="dcterms:W3CDTF">2023-07-26T13:47:27Z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2052-12.1.0.15120</vt:lpwstr>
  </property>
</Properties>
</file>