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05" y="3190195"/>
            <a:ext cx="11520000" cy="894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3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07140" y="1971554"/>
            <a:ext cx="21897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72595" y="1971554"/>
            <a:ext cx="21897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38049" y="1971554"/>
            <a:ext cx="21897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07140" y="2543703"/>
            <a:ext cx="22849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72595" y="2543703"/>
            <a:ext cx="218975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38049" y="2543703"/>
            <a:ext cx="218975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78314" y="1258479"/>
            <a:ext cx="218975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82181" y="1258479"/>
            <a:ext cx="218975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95570" y="1258479"/>
            <a:ext cx="209454" cy="238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99438" y="1268037"/>
            <a:ext cx="218975" cy="229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0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209493"/>
            <a:ext cx="1437619" cy="23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9983" y="1209493"/>
            <a:ext cx="1275768" cy="23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43371" y="1209493"/>
            <a:ext cx="1428099" cy="23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1209493"/>
            <a:ext cx="1380495" cy="23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7900" y="1791970"/>
            <a:ext cx="1545590" cy="149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01415" y="1791970"/>
            <a:ext cx="1506855" cy="149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90970" y="1791970"/>
            <a:ext cx="1506855" cy="138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82430" y="1782445"/>
            <a:ext cx="1546225" cy="150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7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8380" y="2370877"/>
            <a:ext cx="3846347" cy="30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54677" y="2942690"/>
            <a:ext cx="5759999" cy="30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9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45335" y="2524760"/>
            <a:ext cx="5988685" cy="162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