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5" y="3296875"/>
            <a:ext cx="11520000" cy="81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1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0" y="2166575"/>
            <a:ext cx="11520000" cy="265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37148" y="3196537"/>
            <a:ext cx="3303669" cy="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37148" y="3415881"/>
            <a:ext cx="3303669" cy="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7758867" y="3244221"/>
            <a:ext cx="218975" cy="104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9501148" y="3244221"/>
            <a:ext cx="228496" cy="104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437148" y="3854569"/>
            <a:ext cx="3303669" cy="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437148" y="4293257"/>
            <a:ext cx="3303669" cy="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78644" y="3197218"/>
            <a:ext cx="685487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35173" y="3206739"/>
            <a:ext cx="675966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2181" y="3206739"/>
            <a:ext cx="675966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19669" y="3197218"/>
            <a:ext cx="685487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76198" y="3206739"/>
            <a:ext cx="675966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13685" y="3197218"/>
            <a:ext cx="685487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1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7438" y="2759266"/>
            <a:ext cx="495074" cy="36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62082" y="2359388"/>
            <a:ext cx="1885090" cy="1494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87636" y="3121060"/>
            <a:ext cx="752132" cy="46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6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5" y="1489030"/>
            <a:ext cx="11520000" cy="349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5517584" y="3232581"/>
            <a:ext cx="685487" cy="10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193551" y="4280617"/>
            <a:ext cx="1228165" cy="171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