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3" b="52338"/>
          <a:stretch>
            <a:fillRect/>
          </a:stretch>
        </p:blipFill>
        <p:spPr>
          <a:xfrm>
            <a:off x="3074035" y="2056130"/>
            <a:ext cx="7789545" cy="7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65" y="3103200"/>
            <a:ext cx="11520000" cy="820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9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643966" y="2096113"/>
            <a:ext cx="685487" cy="295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09950" y="2086574"/>
            <a:ext cx="685487" cy="305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15867" y="2716154"/>
            <a:ext cx="361785" cy="23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30" y="3889330"/>
            <a:ext cx="11520000" cy="2072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806268" y="4214058"/>
            <a:ext cx="1485223" cy="296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3044285" y="4605643"/>
            <a:ext cx="923504" cy="28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5348285" y="4787109"/>
            <a:ext cx="637884" cy="27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3082368" y="4997227"/>
            <a:ext cx="913983" cy="28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2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61223" y="1141687"/>
            <a:ext cx="276099" cy="219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70743" y="1751784"/>
            <a:ext cx="266578" cy="20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23140" y="2323750"/>
            <a:ext cx="314181" cy="29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61223" y="2952913"/>
            <a:ext cx="276099" cy="219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1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40485" y="1316990"/>
            <a:ext cx="742315" cy="7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34975" y="1821490"/>
            <a:ext cx="1018710" cy="143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05955" y="1525270"/>
            <a:ext cx="180340" cy="89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46615" y="1317625"/>
            <a:ext cx="229235" cy="1096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99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349487" y="1376055"/>
            <a:ext cx="1923173" cy="30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82705"/>
            <a:ext cx="11520000" cy="2790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844892" y="3225706"/>
            <a:ext cx="485553" cy="1095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8747702" y="3168558"/>
            <a:ext cx="809256" cy="1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